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98" r:id="rId3"/>
    <p:sldId id="257" r:id="rId4"/>
    <p:sldId id="271" r:id="rId5"/>
    <p:sldId id="272" r:id="rId6"/>
    <p:sldId id="286" r:id="rId7"/>
    <p:sldId id="287" r:id="rId8"/>
    <p:sldId id="258" r:id="rId9"/>
    <p:sldId id="264" r:id="rId10"/>
    <p:sldId id="294" r:id="rId11"/>
    <p:sldId id="262" r:id="rId12"/>
    <p:sldId id="279" r:id="rId13"/>
    <p:sldId id="280" r:id="rId14"/>
    <p:sldId id="281" r:id="rId15"/>
    <p:sldId id="282" r:id="rId16"/>
    <p:sldId id="283" r:id="rId17"/>
    <p:sldId id="285" r:id="rId18"/>
    <p:sldId id="273" r:id="rId19"/>
    <p:sldId id="274" r:id="rId20"/>
    <p:sldId id="275" r:id="rId21"/>
    <p:sldId id="278" r:id="rId22"/>
    <p:sldId id="263" r:id="rId23"/>
    <p:sldId id="265" r:id="rId24"/>
    <p:sldId id="266" r:id="rId25"/>
    <p:sldId id="267" r:id="rId26"/>
    <p:sldId id="268" r:id="rId27"/>
    <p:sldId id="269" r:id="rId28"/>
    <p:sldId id="270" r:id="rId29"/>
    <p:sldId id="293" r:id="rId30"/>
    <p:sldId id="292" r:id="rId31"/>
    <p:sldId id="288" r:id="rId32"/>
    <p:sldId id="289" r:id="rId33"/>
    <p:sldId id="290" r:id="rId34"/>
    <p:sldId id="291" r:id="rId35"/>
    <p:sldId id="27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EC9251-9AAB-41C9-9006-F2C938BE3B1D}" v="138" dt="2023-09-23T04:41:37.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157" autoAdjust="0"/>
  </p:normalViewPr>
  <p:slideViewPr>
    <p:cSldViewPr snapToGrid="0">
      <p:cViewPr varScale="1">
        <p:scale>
          <a:sx n="76" d="100"/>
          <a:sy n="76" d="100"/>
        </p:scale>
        <p:origin x="917"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taz Saad" userId="2057ee3b-c1bc-4e6d-9f32-2f06a9bf521c" providerId="ADAL" clId="{2DCCE522-AADC-4482-84EF-CBAFA77E2BD4}"/>
    <pc:docChg chg="undo custSel addSld modSld">
      <pc:chgData name="Motaz Saad" userId="2057ee3b-c1bc-4e6d-9f32-2f06a9bf521c" providerId="ADAL" clId="{2DCCE522-AADC-4482-84EF-CBAFA77E2BD4}" dt="2023-09-18T06:59:49.715" v="93"/>
      <pc:docMkLst>
        <pc:docMk/>
      </pc:docMkLst>
      <pc:sldChg chg="addSp delSp modSp mod setBg">
        <pc:chgData name="Motaz Saad" userId="2057ee3b-c1bc-4e6d-9f32-2f06a9bf521c" providerId="ADAL" clId="{2DCCE522-AADC-4482-84EF-CBAFA77E2BD4}" dt="2023-09-18T06:51:45.740" v="1" actId="26606"/>
        <pc:sldMkLst>
          <pc:docMk/>
          <pc:sldMk cId="3336757452" sldId="258"/>
        </pc:sldMkLst>
        <pc:spChg chg="mod">
          <ac:chgData name="Motaz Saad" userId="2057ee3b-c1bc-4e6d-9f32-2f06a9bf521c" providerId="ADAL" clId="{2DCCE522-AADC-4482-84EF-CBAFA77E2BD4}" dt="2023-09-18T06:51:45.740" v="1" actId="26606"/>
          <ac:spMkLst>
            <pc:docMk/>
            <pc:sldMk cId="3336757452" sldId="258"/>
            <ac:spMk id="2" creationId="{0FBB89E0-A5EF-B21C-70BD-941031D294A2}"/>
          </ac:spMkLst>
        </pc:spChg>
        <pc:spChg chg="del mod">
          <ac:chgData name="Motaz Saad" userId="2057ee3b-c1bc-4e6d-9f32-2f06a9bf521c" providerId="ADAL" clId="{2DCCE522-AADC-4482-84EF-CBAFA77E2BD4}" dt="2023-09-18T06:51:45.740" v="1" actId="26606"/>
          <ac:spMkLst>
            <pc:docMk/>
            <pc:sldMk cId="3336757452" sldId="258"/>
            <ac:spMk id="3" creationId="{15524E3E-03DF-EDFD-5B06-C1D888DD325D}"/>
          </ac:spMkLst>
        </pc:spChg>
        <pc:spChg chg="add">
          <ac:chgData name="Motaz Saad" userId="2057ee3b-c1bc-4e6d-9f32-2f06a9bf521c" providerId="ADAL" clId="{2DCCE522-AADC-4482-84EF-CBAFA77E2BD4}" dt="2023-09-18T06:51:45.740" v="1" actId="26606"/>
          <ac:spMkLst>
            <pc:docMk/>
            <pc:sldMk cId="3336757452" sldId="258"/>
            <ac:spMk id="10" creationId="{B50AB553-2A96-4A92-96F2-93548E096954}"/>
          </ac:spMkLst>
        </pc:spChg>
        <pc:graphicFrameChg chg="add">
          <ac:chgData name="Motaz Saad" userId="2057ee3b-c1bc-4e6d-9f32-2f06a9bf521c" providerId="ADAL" clId="{2DCCE522-AADC-4482-84EF-CBAFA77E2BD4}" dt="2023-09-18T06:51:45.740" v="1" actId="26606"/>
          <ac:graphicFrameMkLst>
            <pc:docMk/>
            <pc:sldMk cId="3336757452" sldId="258"/>
            <ac:graphicFrameMk id="5" creationId="{3B9044DF-B2D1-4E5E-C340-61976EC87202}"/>
          </ac:graphicFrameMkLst>
        </pc:graphicFrameChg>
        <pc:picChg chg="add">
          <ac:chgData name="Motaz Saad" userId="2057ee3b-c1bc-4e6d-9f32-2f06a9bf521c" providerId="ADAL" clId="{2DCCE522-AADC-4482-84EF-CBAFA77E2BD4}" dt="2023-09-18T06:51:45.740" v="1" actId="26606"/>
          <ac:picMkLst>
            <pc:docMk/>
            <pc:sldMk cId="3336757452" sldId="258"/>
            <ac:picMk id="6" creationId="{85E2F69C-2C20-FE49-59C7-4AF04E208A12}"/>
          </ac:picMkLst>
        </pc:picChg>
      </pc:sldChg>
      <pc:sldChg chg="modSp mod">
        <pc:chgData name="Motaz Saad" userId="2057ee3b-c1bc-4e6d-9f32-2f06a9bf521c" providerId="ADAL" clId="{2DCCE522-AADC-4482-84EF-CBAFA77E2BD4}" dt="2023-09-18T06:53:57.610" v="31" actId="27636"/>
        <pc:sldMkLst>
          <pc:docMk/>
          <pc:sldMk cId="1052420351" sldId="259"/>
        </pc:sldMkLst>
        <pc:spChg chg="mod">
          <ac:chgData name="Motaz Saad" userId="2057ee3b-c1bc-4e6d-9f32-2f06a9bf521c" providerId="ADAL" clId="{2DCCE522-AADC-4482-84EF-CBAFA77E2BD4}" dt="2023-09-18T06:53:57.610" v="31" actId="27636"/>
          <ac:spMkLst>
            <pc:docMk/>
            <pc:sldMk cId="1052420351" sldId="259"/>
            <ac:spMk id="3" creationId="{27956158-A32F-2458-01C4-C0B4A2C749D3}"/>
          </ac:spMkLst>
        </pc:spChg>
      </pc:sldChg>
      <pc:sldChg chg="modSp mod">
        <pc:chgData name="Motaz Saad" userId="2057ee3b-c1bc-4e6d-9f32-2f06a9bf521c" providerId="ADAL" clId="{2DCCE522-AADC-4482-84EF-CBAFA77E2BD4}" dt="2023-09-18T06:53:50.943" v="28" actId="6549"/>
        <pc:sldMkLst>
          <pc:docMk/>
          <pc:sldMk cId="2999576910" sldId="260"/>
        </pc:sldMkLst>
        <pc:spChg chg="mod">
          <ac:chgData name="Motaz Saad" userId="2057ee3b-c1bc-4e6d-9f32-2f06a9bf521c" providerId="ADAL" clId="{2DCCE522-AADC-4482-84EF-CBAFA77E2BD4}" dt="2023-09-18T06:53:50.943" v="28" actId="6549"/>
          <ac:spMkLst>
            <pc:docMk/>
            <pc:sldMk cId="2999576910" sldId="260"/>
            <ac:spMk id="3" creationId="{27956158-A32F-2458-01C4-C0B4A2C749D3}"/>
          </ac:spMkLst>
        </pc:spChg>
      </pc:sldChg>
      <pc:sldChg chg="addSp delSp modSp mod">
        <pc:chgData name="Motaz Saad" userId="2057ee3b-c1bc-4e6d-9f32-2f06a9bf521c" providerId="ADAL" clId="{2DCCE522-AADC-4482-84EF-CBAFA77E2BD4}" dt="2023-09-18T06:53:00.206" v="20" actId="26606"/>
        <pc:sldMkLst>
          <pc:docMk/>
          <pc:sldMk cId="3672452895" sldId="264"/>
        </pc:sldMkLst>
        <pc:spChg chg="mod">
          <ac:chgData name="Motaz Saad" userId="2057ee3b-c1bc-4e6d-9f32-2f06a9bf521c" providerId="ADAL" clId="{2DCCE522-AADC-4482-84EF-CBAFA77E2BD4}" dt="2023-09-18T06:53:00.206" v="20" actId="26606"/>
          <ac:spMkLst>
            <pc:docMk/>
            <pc:sldMk cId="3672452895" sldId="264"/>
            <ac:spMk id="2" creationId="{A13A1F2F-5423-9788-D2E3-7D0368D456E3}"/>
          </ac:spMkLst>
        </pc:spChg>
        <pc:spChg chg="del">
          <ac:chgData name="Motaz Saad" userId="2057ee3b-c1bc-4e6d-9f32-2f06a9bf521c" providerId="ADAL" clId="{2DCCE522-AADC-4482-84EF-CBAFA77E2BD4}" dt="2023-09-18T06:53:00.206" v="20" actId="26606"/>
          <ac:spMkLst>
            <pc:docMk/>
            <pc:sldMk cId="3672452895" sldId="264"/>
            <ac:spMk id="9" creationId="{9DBC8166-481C-4473-95F5-9A5B9073B7F1}"/>
          </ac:spMkLst>
        </pc:spChg>
        <pc:spChg chg="del">
          <ac:chgData name="Motaz Saad" userId="2057ee3b-c1bc-4e6d-9f32-2f06a9bf521c" providerId="ADAL" clId="{2DCCE522-AADC-4482-84EF-CBAFA77E2BD4}" dt="2023-09-18T06:53:00.206" v="20" actId="26606"/>
          <ac:spMkLst>
            <pc:docMk/>
            <pc:sldMk cId="3672452895" sldId="264"/>
            <ac:spMk id="11" creationId="{A5A5CE6E-90AF-4D43-A014-1F9EC83EB93D}"/>
          </ac:spMkLst>
        </pc:spChg>
        <pc:spChg chg="add">
          <ac:chgData name="Motaz Saad" userId="2057ee3b-c1bc-4e6d-9f32-2f06a9bf521c" providerId="ADAL" clId="{2DCCE522-AADC-4482-84EF-CBAFA77E2BD4}" dt="2023-09-18T06:53:00.206" v="20" actId="26606"/>
          <ac:spMkLst>
            <pc:docMk/>
            <pc:sldMk cId="3672452895" sldId="264"/>
            <ac:spMk id="17" creationId="{B50AB553-2A96-4A92-96F2-93548E096954}"/>
          </ac:spMkLst>
        </pc:spChg>
        <pc:graphicFrameChg chg="mod modGraphic">
          <ac:chgData name="Motaz Saad" userId="2057ee3b-c1bc-4e6d-9f32-2f06a9bf521c" providerId="ADAL" clId="{2DCCE522-AADC-4482-84EF-CBAFA77E2BD4}" dt="2023-09-18T06:53:00.206" v="20" actId="26606"/>
          <ac:graphicFrameMkLst>
            <pc:docMk/>
            <pc:sldMk cId="3672452895" sldId="264"/>
            <ac:graphicFrameMk id="5" creationId="{55C7A6C4-EF86-BA86-7950-B5474DCFAA42}"/>
          </ac:graphicFrameMkLst>
        </pc:graphicFrameChg>
        <pc:picChg chg="add">
          <ac:chgData name="Motaz Saad" userId="2057ee3b-c1bc-4e6d-9f32-2f06a9bf521c" providerId="ADAL" clId="{2DCCE522-AADC-4482-84EF-CBAFA77E2BD4}" dt="2023-09-18T06:53:00.206" v="20" actId="26606"/>
          <ac:picMkLst>
            <pc:docMk/>
            <pc:sldMk cId="3672452895" sldId="264"/>
            <ac:picMk id="13" creationId="{5053D64B-1295-E6F2-A39D-1B30CFB535C8}"/>
          </ac:picMkLst>
        </pc:picChg>
      </pc:sldChg>
      <pc:sldChg chg="modSp new mod">
        <pc:chgData name="Motaz Saad" userId="2057ee3b-c1bc-4e6d-9f32-2f06a9bf521c" providerId="ADAL" clId="{2DCCE522-AADC-4482-84EF-CBAFA77E2BD4}" dt="2023-09-18T06:57:21.139" v="81" actId="20577"/>
        <pc:sldMkLst>
          <pc:docMk/>
          <pc:sldMk cId="4192603219" sldId="272"/>
        </pc:sldMkLst>
        <pc:spChg chg="mod">
          <ac:chgData name="Motaz Saad" userId="2057ee3b-c1bc-4e6d-9f32-2f06a9bf521c" providerId="ADAL" clId="{2DCCE522-AADC-4482-84EF-CBAFA77E2BD4}" dt="2023-09-18T06:57:00.937" v="73" actId="20577"/>
          <ac:spMkLst>
            <pc:docMk/>
            <pc:sldMk cId="4192603219" sldId="272"/>
            <ac:spMk id="2" creationId="{BCD88D0F-F763-4AA1-0A8D-A94B4161062C}"/>
          </ac:spMkLst>
        </pc:spChg>
        <pc:spChg chg="mod">
          <ac:chgData name="Motaz Saad" userId="2057ee3b-c1bc-4e6d-9f32-2f06a9bf521c" providerId="ADAL" clId="{2DCCE522-AADC-4482-84EF-CBAFA77E2BD4}" dt="2023-09-18T06:57:21.139" v="81" actId="20577"/>
          <ac:spMkLst>
            <pc:docMk/>
            <pc:sldMk cId="4192603219" sldId="272"/>
            <ac:spMk id="3" creationId="{0ED0C828-583B-D61E-1A99-D4240DDFA8B0}"/>
          </ac:spMkLst>
        </pc:spChg>
      </pc:sldChg>
      <pc:sldChg chg="modSp new mod">
        <pc:chgData name="Motaz Saad" userId="2057ee3b-c1bc-4e6d-9f32-2f06a9bf521c" providerId="ADAL" clId="{2DCCE522-AADC-4482-84EF-CBAFA77E2BD4}" dt="2023-09-18T06:58:35.174" v="91" actId="14100"/>
        <pc:sldMkLst>
          <pc:docMk/>
          <pc:sldMk cId="3786172967" sldId="273"/>
        </pc:sldMkLst>
        <pc:spChg chg="mod">
          <ac:chgData name="Motaz Saad" userId="2057ee3b-c1bc-4e6d-9f32-2f06a9bf521c" providerId="ADAL" clId="{2DCCE522-AADC-4482-84EF-CBAFA77E2BD4}" dt="2023-09-18T06:58:15.472" v="86"/>
          <ac:spMkLst>
            <pc:docMk/>
            <pc:sldMk cId="3786172967" sldId="273"/>
            <ac:spMk id="2" creationId="{0C79C508-DBCB-DAC8-BC17-55B7818A62DE}"/>
          </ac:spMkLst>
        </pc:spChg>
        <pc:spChg chg="mod">
          <ac:chgData name="Motaz Saad" userId="2057ee3b-c1bc-4e6d-9f32-2f06a9bf521c" providerId="ADAL" clId="{2DCCE522-AADC-4482-84EF-CBAFA77E2BD4}" dt="2023-09-18T06:58:35.174" v="91" actId="14100"/>
          <ac:spMkLst>
            <pc:docMk/>
            <pc:sldMk cId="3786172967" sldId="273"/>
            <ac:spMk id="3" creationId="{0ECBF18C-1B54-40D0-747C-86B688C6DC44}"/>
          </ac:spMkLst>
        </pc:spChg>
      </pc:sldChg>
      <pc:sldChg chg="add">
        <pc:chgData name="Motaz Saad" userId="2057ee3b-c1bc-4e6d-9f32-2f06a9bf521c" providerId="ADAL" clId="{2DCCE522-AADC-4482-84EF-CBAFA77E2BD4}" dt="2023-09-18T06:58:52.056" v="92"/>
        <pc:sldMkLst>
          <pc:docMk/>
          <pc:sldMk cId="0" sldId="274"/>
        </pc:sldMkLst>
      </pc:sldChg>
      <pc:sldChg chg="add">
        <pc:chgData name="Motaz Saad" userId="2057ee3b-c1bc-4e6d-9f32-2f06a9bf521c" providerId="ADAL" clId="{2DCCE522-AADC-4482-84EF-CBAFA77E2BD4}" dt="2023-09-18T06:58:52.056" v="92"/>
        <pc:sldMkLst>
          <pc:docMk/>
          <pc:sldMk cId="0" sldId="275"/>
        </pc:sldMkLst>
      </pc:sldChg>
      <pc:sldChg chg="add">
        <pc:chgData name="Motaz Saad" userId="2057ee3b-c1bc-4e6d-9f32-2f06a9bf521c" providerId="ADAL" clId="{2DCCE522-AADC-4482-84EF-CBAFA77E2BD4}" dt="2023-09-18T06:59:49.715" v="93"/>
        <pc:sldMkLst>
          <pc:docMk/>
          <pc:sldMk cId="0" sldId="276"/>
        </pc:sldMkLst>
      </pc:sldChg>
      <pc:sldChg chg="add">
        <pc:chgData name="Motaz Saad" userId="2057ee3b-c1bc-4e6d-9f32-2f06a9bf521c" providerId="ADAL" clId="{2DCCE522-AADC-4482-84EF-CBAFA77E2BD4}" dt="2023-09-18T06:59:49.715" v="93"/>
        <pc:sldMkLst>
          <pc:docMk/>
          <pc:sldMk cId="0" sldId="277"/>
        </pc:sldMkLst>
      </pc:sldChg>
    </pc:docChg>
  </pc:docChgLst>
  <pc:docChgLst>
    <pc:chgData name="Motaz Saad" userId="2057ee3b-c1bc-4e6d-9f32-2f06a9bf521c" providerId="ADAL" clId="{3FEC9251-9AAB-41C9-9006-F2C938BE3B1D}"/>
    <pc:docChg chg="undo redo custSel addSld delSld modSld sldOrd">
      <pc:chgData name="Motaz Saad" userId="2057ee3b-c1bc-4e6d-9f32-2f06a9bf521c" providerId="ADAL" clId="{3FEC9251-9AAB-41C9-9006-F2C938BE3B1D}" dt="2023-09-24T04:12:09.302" v="2221" actId="47"/>
      <pc:docMkLst>
        <pc:docMk/>
      </pc:docMkLst>
      <pc:sldChg chg="modSp new mod">
        <pc:chgData name="Motaz Saad" userId="2057ee3b-c1bc-4e6d-9f32-2f06a9bf521c" providerId="ADAL" clId="{3FEC9251-9AAB-41C9-9006-F2C938BE3B1D}" dt="2023-09-16T03:46:38.900" v="45" actId="20577"/>
        <pc:sldMkLst>
          <pc:docMk/>
          <pc:sldMk cId="3359727322" sldId="256"/>
        </pc:sldMkLst>
        <pc:spChg chg="mod">
          <ac:chgData name="Motaz Saad" userId="2057ee3b-c1bc-4e6d-9f32-2f06a9bf521c" providerId="ADAL" clId="{3FEC9251-9AAB-41C9-9006-F2C938BE3B1D}" dt="2023-09-16T03:46:34.164" v="32" actId="20577"/>
          <ac:spMkLst>
            <pc:docMk/>
            <pc:sldMk cId="3359727322" sldId="256"/>
            <ac:spMk id="2" creationId="{1658056F-6E8F-8BE6-53A0-DA79200795B3}"/>
          </ac:spMkLst>
        </pc:spChg>
        <pc:spChg chg="mod">
          <ac:chgData name="Motaz Saad" userId="2057ee3b-c1bc-4e6d-9f32-2f06a9bf521c" providerId="ADAL" clId="{3FEC9251-9AAB-41C9-9006-F2C938BE3B1D}" dt="2023-09-16T03:46:38.900" v="45" actId="20577"/>
          <ac:spMkLst>
            <pc:docMk/>
            <pc:sldMk cId="3359727322" sldId="256"/>
            <ac:spMk id="3" creationId="{345DF8E2-1999-EBBE-451A-671C6D773532}"/>
          </ac:spMkLst>
        </pc:spChg>
      </pc:sldChg>
      <pc:sldChg chg="addSp delSp modSp new mod ord">
        <pc:chgData name="Motaz Saad" userId="2057ee3b-c1bc-4e6d-9f32-2f06a9bf521c" providerId="ADAL" clId="{3FEC9251-9AAB-41C9-9006-F2C938BE3B1D}" dt="2023-09-23T04:11:38.254" v="1348" actId="14100"/>
        <pc:sldMkLst>
          <pc:docMk/>
          <pc:sldMk cId="2678277770" sldId="257"/>
        </pc:sldMkLst>
        <pc:spChg chg="mod">
          <ac:chgData name="Motaz Saad" userId="2057ee3b-c1bc-4e6d-9f32-2f06a9bf521c" providerId="ADAL" clId="{3FEC9251-9AAB-41C9-9006-F2C938BE3B1D}" dt="2023-09-16T04:03:37.888" v="206" actId="21"/>
          <ac:spMkLst>
            <pc:docMk/>
            <pc:sldMk cId="2678277770" sldId="257"/>
            <ac:spMk id="2" creationId="{65D39821-54D0-E4EC-B12C-B0125F31F210}"/>
          </ac:spMkLst>
        </pc:spChg>
        <pc:spChg chg="del">
          <ac:chgData name="Motaz Saad" userId="2057ee3b-c1bc-4e6d-9f32-2f06a9bf521c" providerId="ADAL" clId="{3FEC9251-9AAB-41C9-9006-F2C938BE3B1D}" dt="2023-09-16T04:00:09.138" v="87" actId="478"/>
          <ac:spMkLst>
            <pc:docMk/>
            <pc:sldMk cId="2678277770" sldId="257"/>
            <ac:spMk id="3" creationId="{CD21FCA0-0B2E-935D-7882-9845AF9523FF}"/>
          </ac:spMkLst>
        </pc:spChg>
        <pc:spChg chg="add mod">
          <ac:chgData name="Motaz Saad" userId="2057ee3b-c1bc-4e6d-9f32-2f06a9bf521c" providerId="ADAL" clId="{3FEC9251-9AAB-41C9-9006-F2C938BE3B1D}" dt="2023-09-16T04:03:02.740" v="196" actId="1076"/>
          <ac:spMkLst>
            <pc:docMk/>
            <pc:sldMk cId="2678277770" sldId="257"/>
            <ac:spMk id="4" creationId="{E912E5C5-CA04-71CE-5921-B62DD21C9488}"/>
          </ac:spMkLst>
        </pc:spChg>
        <pc:spChg chg="add mod">
          <ac:chgData name="Motaz Saad" userId="2057ee3b-c1bc-4e6d-9f32-2f06a9bf521c" providerId="ADAL" clId="{3FEC9251-9AAB-41C9-9006-F2C938BE3B1D}" dt="2023-09-16T04:03:08.955" v="199" actId="1076"/>
          <ac:spMkLst>
            <pc:docMk/>
            <pc:sldMk cId="2678277770" sldId="257"/>
            <ac:spMk id="5" creationId="{F70C4C68-6290-5275-ABAE-DEDA7BB65863}"/>
          </ac:spMkLst>
        </pc:spChg>
        <pc:spChg chg="add mod">
          <ac:chgData name="Motaz Saad" userId="2057ee3b-c1bc-4e6d-9f32-2f06a9bf521c" providerId="ADAL" clId="{3FEC9251-9AAB-41C9-9006-F2C938BE3B1D}" dt="2023-09-16T04:00:41.075" v="104" actId="14100"/>
          <ac:spMkLst>
            <pc:docMk/>
            <pc:sldMk cId="2678277770" sldId="257"/>
            <ac:spMk id="6" creationId="{48D74DFC-5994-7DDD-7157-9CAC6B35B618}"/>
          </ac:spMkLst>
        </pc:spChg>
        <pc:spChg chg="add mod">
          <ac:chgData name="Motaz Saad" userId="2057ee3b-c1bc-4e6d-9f32-2f06a9bf521c" providerId="ADAL" clId="{3FEC9251-9AAB-41C9-9006-F2C938BE3B1D}" dt="2023-09-23T04:11:38.254" v="1348" actId="14100"/>
          <ac:spMkLst>
            <pc:docMk/>
            <pc:sldMk cId="2678277770" sldId="257"/>
            <ac:spMk id="7" creationId="{1298127C-9869-49C1-9591-1B1A5526435F}"/>
          </ac:spMkLst>
        </pc:spChg>
        <pc:spChg chg="add mod">
          <ac:chgData name="Motaz Saad" userId="2057ee3b-c1bc-4e6d-9f32-2f06a9bf521c" providerId="ADAL" clId="{3FEC9251-9AAB-41C9-9006-F2C938BE3B1D}" dt="2023-09-16T04:03:20.795" v="204" actId="14100"/>
          <ac:spMkLst>
            <pc:docMk/>
            <pc:sldMk cId="2678277770" sldId="257"/>
            <ac:spMk id="8" creationId="{69B8BC5A-70C3-D905-1894-B8B5D50D267C}"/>
          </ac:spMkLst>
        </pc:spChg>
        <pc:picChg chg="add mod">
          <ac:chgData name="Motaz Saad" userId="2057ee3b-c1bc-4e6d-9f32-2f06a9bf521c" providerId="ADAL" clId="{3FEC9251-9AAB-41C9-9006-F2C938BE3B1D}" dt="2023-09-16T04:00:38.573" v="103" actId="14100"/>
          <ac:picMkLst>
            <pc:docMk/>
            <pc:sldMk cId="2678277770" sldId="257"/>
            <ac:picMk id="9" creationId="{61C5C1F2-AD3C-5B8C-0D39-1AE8466B74B7}"/>
          </ac:picMkLst>
        </pc:picChg>
        <pc:picChg chg="add mod">
          <ac:chgData name="Motaz Saad" userId="2057ee3b-c1bc-4e6d-9f32-2f06a9bf521c" providerId="ADAL" clId="{3FEC9251-9AAB-41C9-9006-F2C938BE3B1D}" dt="2023-09-16T04:02:11.205" v="166" actId="1038"/>
          <ac:picMkLst>
            <pc:docMk/>
            <pc:sldMk cId="2678277770" sldId="257"/>
            <ac:picMk id="10" creationId="{DF87C1D8-E6EA-2929-2A82-F4FCD7F15A58}"/>
          </ac:picMkLst>
        </pc:picChg>
        <pc:picChg chg="add mod">
          <ac:chgData name="Motaz Saad" userId="2057ee3b-c1bc-4e6d-9f32-2f06a9bf521c" providerId="ADAL" clId="{3FEC9251-9AAB-41C9-9006-F2C938BE3B1D}" dt="2023-09-16T04:02:28.460" v="183" actId="1076"/>
          <ac:picMkLst>
            <pc:docMk/>
            <pc:sldMk cId="2678277770" sldId="257"/>
            <ac:picMk id="11" creationId="{FB67C590-9819-8B57-0974-728958B2ED56}"/>
          </ac:picMkLst>
        </pc:picChg>
        <pc:picChg chg="add mod">
          <ac:chgData name="Motaz Saad" userId="2057ee3b-c1bc-4e6d-9f32-2f06a9bf521c" providerId="ADAL" clId="{3FEC9251-9AAB-41C9-9006-F2C938BE3B1D}" dt="2023-09-16T04:02:27.043" v="182" actId="1076"/>
          <ac:picMkLst>
            <pc:docMk/>
            <pc:sldMk cId="2678277770" sldId="257"/>
            <ac:picMk id="12" creationId="{2F9CC2A6-862D-8785-7B63-1653ABAC990C}"/>
          </ac:picMkLst>
        </pc:picChg>
        <pc:picChg chg="add mod">
          <ac:chgData name="Motaz Saad" userId="2057ee3b-c1bc-4e6d-9f32-2f06a9bf521c" providerId="ADAL" clId="{3FEC9251-9AAB-41C9-9006-F2C938BE3B1D}" dt="2023-09-16T04:02:29.860" v="184" actId="1076"/>
          <ac:picMkLst>
            <pc:docMk/>
            <pc:sldMk cId="2678277770" sldId="257"/>
            <ac:picMk id="13" creationId="{EB71F7DD-3CAC-D670-02D8-C4E8400A0510}"/>
          </ac:picMkLst>
        </pc:picChg>
        <pc:picChg chg="add mod">
          <ac:chgData name="Motaz Saad" userId="2057ee3b-c1bc-4e6d-9f32-2f06a9bf521c" providerId="ADAL" clId="{3FEC9251-9AAB-41C9-9006-F2C938BE3B1D}" dt="2023-09-16T04:02:31.483" v="185" actId="1076"/>
          <ac:picMkLst>
            <pc:docMk/>
            <pc:sldMk cId="2678277770" sldId="257"/>
            <ac:picMk id="14" creationId="{C17827D3-852F-FBE9-7523-935457537980}"/>
          </ac:picMkLst>
        </pc:picChg>
        <pc:picChg chg="add del mod">
          <ac:chgData name="Motaz Saad" userId="2057ee3b-c1bc-4e6d-9f32-2f06a9bf521c" providerId="ADAL" clId="{3FEC9251-9AAB-41C9-9006-F2C938BE3B1D}" dt="2023-09-16T04:01:44.815" v="147" actId="478"/>
          <ac:picMkLst>
            <pc:docMk/>
            <pc:sldMk cId="2678277770" sldId="257"/>
            <ac:picMk id="15" creationId="{1E4EA206-9127-B4C2-69FC-208D7F4C08E8}"/>
          </ac:picMkLst>
        </pc:picChg>
      </pc:sldChg>
      <pc:sldChg chg="modSp new mod">
        <pc:chgData name="Motaz Saad" userId="2057ee3b-c1bc-4e6d-9f32-2f06a9bf521c" providerId="ADAL" clId="{3FEC9251-9AAB-41C9-9006-F2C938BE3B1D}" dt="2023-09-16T04:50:10.697" v="396" actId="6549"/>
        <pc:sldMkLst>
          <pc:docMk/>
          <pc:sldMk cId="3336757452" sldId="258"/>
        </pc:sldMkLst>
        <pc:spChg chg="mod">
          <ac:chgData name="Motaz Saad" userId="2057ee3b-c1bc-4e6d-9f32-2f06a9bf521c" providerId="ADAL" clId="{3FEC9251-9AAB-41C9-9006-F2C938BE3B1D}" dt="2023-09-16T04:09:13.984" v="257" actId="20577"/>
          <ac:spMkLst>
            <pc:docMk/>
            <pc:sldMk cId="3336757452" sldId="258"/>
            <ac:spMk id="2" creationId="{0FBB89E0-A5EF-B21C-70BD-941031D294A2}"/>
          </ac:spMkLst>
        </pc:spChg>
        <pc:spChg chg="mod">
          <ac:chgData name="Motaz Saad" userId="2057ee3b-c1bc-4e6d-9f32-2f06a9bf521c" providerId="ADAL" clId="{3FEC9251-9AAB-41C9-9006-F2C938BE3B1D}" dt="2023-09-16T04:50:10.697" v="396" actId="6549"/>
          <ac:spMkLst>
            <pc:docMk/>
            <pc:sldMk cId="3336757452" sldId="258"/>
            <ac:spMk id="3" creationId="{15524E3E-03DF-EDFD-5B06-C1D888DD325D}"/>
          </ac:spMkLst>
        </pc:spChg>
      </pc:sldChg>
      <pc:sldChg chg="modSp new del mod">
        <pc:chgData name="Motaz Saad" userId="2057ee3b-c1bc-4e6d-9f32-2f06a9bf521c" providerId="ADAL" clId="{3FEC9251-9AAB-41C9-9006-F2C938BE3B1D}" dt="2023-09-23T03:35:48.504" v="789" actId="47"/>
        <pc:sldMkLst>
          <pc:docMk/>
          <pc:sldMk cId="1052420351" sldId="259"/>
        </pc:sldMkLst>
        <pc:spChg chg="mod">
          <ac:chgData name="Motaz Saad" userId="2057ee3b-c1bc-4e6d-9f32-2f06a9bf521c" providerId="ADAL" clId="{3FEC9251-9AAB-41C9-9006-F2C938BE3B1D}" dt="2023-09-16T04:09:46.189" v="259"/>
          <ac:spMkLst>
            <pc:docMk/>
            <pc:sldMk cId="1052420351" sldId="259"/>
            <ac:spMk id="2" creationId="{0CEDDA2F-529B-CB37-B93D-0126B8E95A2F}"/>
          </ac:spMkLst>
        </pc:spChg>
        <pc:spChg chg="mod">
          <ac:chgData name="Motaz Saad" userId="2057ee3b-c1bc-4e6d-9f32-2f06a9bf521c" providerId="ADAL" clId="{3FEC9251-9AAB-41C9-9006-F2C938BE3B1D}" dt="2023-09-16T04:45:26.977" v="321" actId="27636"/>
          <ac:spMkLst>
            <pc:docMk/>
            <pc:sldMk cId="1052420351" sldId="259"/>
            <ac:spMk id="3" creationId="{27956158-A32F-2458-01C4-C0B4A2C749D3}"/>
          </ac:spMkLst>
        </pc:spChg>
      </pc:sldChg>
      <pc:sldChg chg="modSp add del mod">
        <pc:chgData name="Motaz Saad" userId="2057ee3b-c1bc-4e6d-9f32-2f06a9bf521c" providerId="ADAL" clId="{3FEC9251-9AAB-41C9-9006-F2C938BE3B1D}" dt="2023-09-23T03:35:52.027" v="791" actId="47"/>
        <pc:sldMkLst>
          <pc:docMk/>
          <pc:sldMk cId="2999576910" sldId="260"/>
        </pc:sldMkLst>
        <pc:spChg chg="mod">
          <ac:chgData name="Motaz Saad" userId="2057ee3b-c1bc-4e6d-9f32-2f06a9bf521c" providerId="ADAL" clId="{3FEC9251-9AAB-41C9-9006-F2C938BE3B1D}" dt="2023-09-16T04:47:04.472" v="354"/>
          <ac:spMkLst>
            <pc:docMk/>
            <pc:sldMk cId="2999576910" sldId="260"/>
            <ac:spMk id="2" creationId="{0CEDDA2F-529B-CB37-B93D-0126B8E95A2F}"/>
          </ac:spMkLst>
        </pc:spChg>
        <pc:spChg chg="mod">
          <ac:chgData name="Motaz Saad" userId="2057ee3b-c1bc-4e6d-9f32-2f06a9bf521c" providerId="ADAL" clId="{3FEC9251-9AAB-41C9-9006-F2C938BE3B1D}" dt="2023-09-16T04:48:17.075" v="386" actId="20577"/>
          <ac:spMkLst>
            <pc:docMk/>
            <pc:sldMk cId="2999576910" sldId="260"/>
            <ac:spMk id="3" creationId="{27956158-A32F-2458-01C4-C0B4A2C749D3}"/>
          </ac:spMkLst>
        </pc:spChg>
      </pc:sldChg>
      <pc:sldChg chg="modSp add del mod">
        <pc:chgData name="Motaz Saad" userId="2057ee3b-c1bc-4e6d-9f32-2f06a9bf521c" providerId="ADAL" clId="{3FEC9251-9AAB-41C9-9006-F2C938BE3B1D}" dt="2023-09-23T03:35:49.574" v="790" actId="47"/>
        <pc:sldMkLst>
          <pc:docMk/>
          <pc:sldMk cId="1644868710" sldId="261"/>
        </pc:sldMkLst>
        <pc:spChg chg="mod">
          <ac:chgData name="Motaz Saad" userId="2057ee3b-c1bc-4e6d-9f32-2f06a9bf521c" providerId="ADAL" clId="{3FEC9251-9AAB-41C9-9006-F2C938BE3B1D}" dt="2023-09-16T04:09:21.397" v="258"/>
          <ac:spMkLst>
            <pc:docMk/>
            <pc:sldMk cId="1644868710" sldId="261"/>
            <ac:spMk id="2" creationId="{0CEDDA2F-529B-CB37-B93D-0126B8E95A2F}"/>
          </ac:spMkLst>
        </pc:spChg>
        <pc:spChg chg="mod">
          <ac:chgData name="Motaz Saad" userId="2057ee3b-c1bc-4e6d-9f32-2f06a9bf521c" providerId="ADAL" clId="{3FEC9251-9AAB-41C9-9006-F2C938BE3B1D}" dt="2023-09-16T04:46:48.857" v="353" actId="15"/>
          <ac:spMkLst>
            <pc:docMk/>
            <pc:sldMk cId="1644868710" sldId="261"/>
            <ac:spMk id="3" creationId="{27956158-A32F-2458-01C4-C0B4A2C749D3}"/>
          </ac:spMkLst>
        </pc:spChg>
      </pc:sldChg>
      <pc:sldChg chg="modSp new mod">
        <pc:chgData name="Motaz Saad" userId="2057ee3b-c1bc-4e6d-9f32-2f06a9bf521c" providerId="ADAL" clId="{3FEC9251-9AAB-41C9-9006-F2C938BE3B1D}" dt="2023-09-23T03:36:13.835" v="810" actId="20577"/>
        <pc:sldMkLst>
          <pc:docMk/>
          <pc:sldMk cId="512722687" sldId="262"/>
        </pc:sldMkLst>
        <pc:spChg chg="mod">
          <ac:chgData name="Motaz Saad" userId="2057ee3b-c1bc-4e6d-9f32-2f06a9bf521c" providerId="ADAL" clId="{3FEC9251-9AAB-41C9-9006-F2C938BE3B1D}" dt="2023-09-23T03:36:13.835" v="810" actId="20577"/>
          <ac:spMkLst>
            <pc:docMk/>
            <pc:sldMk cId="512722687" sldId="262"/>
            <ac:spMk id="2" creationId="{35BFEE22-1DBB-BF7F-0B99-3D44BA94E3AE}"/>
          </ac:spMkLst>
        </pc:spChg>
        <pc:spChg chg="mod">
          <ac:chgData name="Motaz Saad" userId="2057ee3b-c1bc-4e6d-9f32-2f06a9bf521c" providerId="ADAL" clId="{3FEC9251-9AAB-41C9-9006-F2C938BE3B1D}" dt="2023-09-23T03:36:06.375" v="794" actId="20577"/>
          <ac:spMkLst>
            <pc:docMk/>
            <pc:sldMk cId="512722687" sldId="262"/>
            <ac:spMk id="3" creationId="{6BF250BF-1B63-030F-2890-060DF252686E}"/>
          </ac:spMkLst>
        </pc:spChg>
      </pc:sldChg>
      <pc:sldChg chg="addSp delSp modSp new mod setBg modNotesTx">
        <pc:chgData name="Motaz Saad" userId="2057ee3b-c1bc-4e6d-9f32-2f06a9bf521c" providerId="ADAL" clId="{3FEC9251-9AAB-41C9-9006-F2C938BE3B1D}" dt="2023-09-23T03:47:25.722" v="900" actId="26606"/>
        <pc:sldMkLst>
          <pc:docMk/>
          <pc:sldMk cId="2191023537" sldId="263"/>
        </pc:sldMkLst>
        <pc:spChg chg="mod">
          <ac:chgData name="Motaz Saad" userId="2057ee3b-c1bc-4e6d-9f32-2f06a9bf521c" providerId="ADAL" clId="{3FEC9251-9AAB-41C9-9006-F2C938BE3B1D}" dt="2023-09-23T03:47:25.722" v="900" actId="26606"/>
          <ac:spMkLst>
            <pc:docMk/>
            <pc:sldMk cId="2191023537" sldId="263"/>
            <ac:spMk id="2" creationId="{73B7E18A-333B-25C5-4795-E65169C5BB92}"/>
          </ac:spMkLst>
        </pc:spChg>
        <pc:spChg chg="add del mod">
          <ac:chgData name="Motaz Saad" userId="2057ee3b-c1bc-4e6d-9f32-2f06a9bf521c" providerId="ADAL" clId="{3FEC9251-9AAB-41C9-9006-F2C938BE3B1D}" dt="2023-09-16T04:55:28.414" v="500" actId="26606"/>
          <ac:spMkLst>
            <pc:docMk/>
            <pc:sldMk cId="2191023537" sldId="263"/>
            <ac:spMk id="3" creationId="{3856D4AE-039C-E621-3891-E0B7DBE50FBE}"/>
          </ac:spMkLst>
        </pc:spChg>
        <pc:spChg chg="add del">
          <ac:chgData name="Motaz Saad" userId="2057ee3b-c1bc-4e6d-9f32-2f06a9bf521c" providerId="ADAL" clId="{3FEC9251-9AAB-41C9-9006-F2C938BE3B1D}" dt="2023-09-16T04:55:27.660" v="497" actId="26606"/>
          <ac:spMkLst>
            <pc:docMk/>
            <pc:sldMk cId="2191023537" sldId="263"/>
            <ac:spMk id="9" creationId="{9DBC8166-481C-4473-95F5-9A5B9073B7F1}"/>
          </ac:spMkLst>
        </pc:spChg>
        <pc:spChg chg="add del">
          <ac:chgData name="Motaz Saad" userId="2057ee3b-c1bc-4e6d-9f32-2f06a9bf521c" providerId="ADAL" clId="{3FEC9251-9AAB-41C9-9006-F2C938BE3B1D}" dt="2023-09-16T04:55:27.660" v="497" actId="26606"/>
          <ac:spMkLst>
            <pc:docMk/>
            <pc:sldMk cId="2191023537" sldId="263"/>
            <ac:spMk id="11" creationId="{A5A5CE6E-90AF-4D43-A014-1F9EC83EB93D}"/>
          </ac:spMkLst>
        </pc:spChg>
        <pc:spChg chg="add del">
          <ac:chgData name="Motaz Saad" userId="2057ee3b-c1bc-4e6d-9f32-2f06a9bf521c" providerId="ADAL" clId="{3FEC9251-9AAB-41C9-9006-F2C938BE3B1D}" dt="2023-09-16T04:55:28.398" v="499" actId="26606"/>
          <ac:spMkLst>
            <pc:docMk/>
            <pc:sldMk cId="2191023537" sldId="263"/>
            <ac:spMk id="13" creationId="{9DBC8166-481C-4473-95F5-9A5B9073B7F1}"/>
          </ac:spMkLst>
        </pc:spChg>
        <pc:spChg chg="add del">
          <ac:chgData name="Motaz Saad" userId="2057ee3b-c1bc-4e6d-9f32-2f06a9bf521c" providerId="ADAL" clId="{3FEC9251-9AAB-41C9-9006-F2C938BE3B1D}" dt="2023-09-16T04:55:28.398" v="499" actId="26606"/>
          <ac:spMkLst>
            <pc:docMk/>
            <pc:sldMk cId="2191023537" sldId="263"/>
            <ac:spMk id="14" creationId="{A5A5CE6E-90AF-4D43-A014-1F9EC83EB93D}"/>
          </ac:spMkLst>
        </pc:spChg>
        <pc:spChg chg="add del">
          <ac:chgData name="Motaz Saad" userId="2057ee3b-c1bc-4e6d-9f32-2f06a9bf521c" providerId="ADAL" clId="{3FEC9251-9AAB-41C9-9006-F2C938BE3B1D}" dt="2023-09-23T03:47:25.722" v="900" actId="26606"/>
          <ac:spMkLst>
            <pc:docMk/>
            <pc:sldMk cId="2191023537" sldId="263"/>
            <ac:spMk id="17" creationId="{9DBC8166-481C-4473-95F5-9A5B9073B7F1}"/>
          </ac:spMkLst>
        </pc:spChg>
        <pc:spChg chg="add del">
          <ac:chgData name="Motaz Saad" userId="2057ee3b-c1bc-4e6d-9f32-2f06a9bf521c" providerId="ADAL" clId="{3FEC9251-9AAB-41C9-9006-F2C938BE3B1D}" dt="2023-09-23T03:47:25.722" v="900" actId="26606"/>
          <ac:spMkLst>
            <pc:docMk/>
            <pc:sldMk cId="2191023537" sldId="263"/>
            <ac:spMk id="18" creationId="{A5A5CE6E-90AF-4D43-A014-1F9EC83EB93D}"/>
          </ac:spMkLst>
        </pc:spChg>
        <pc:spChg chg="add">
          <ac:chgData name="Motaz Saad" userId="2057ee3b-c1bc-4e6d-9f32-2f06a9bf521c" providerId="ADAL" clId="{3FEC9251-9AAB-41C9-9006-F2C938BE3B1D}" dt="2023-09-23T03:47:25.722" v="900" actId="26606"/>
          <ac:spMkLst>
            <pc:docMk/>
            <pc:sldMk cId="2191023537" sldId="263"/>
            <ac:spMk id="24" creationId="{0C541B88-1AE9-40C3-AFD5-967787C1979F}"/>
          </ac:spMkLst>
        </pc:spChg>
        <pc:spChg chg="add">
          <ac:chgData name="Motaz Saad" userId="2057ee3b-c1bc-4e6d-9f32-2f06a9bf521c" providerId="ADAL" clId="{3FEC9251-9AAB-41C9-9006-F2C938BE3B1D}" dt="2023-09-23T03:47:25.722" v="900" actId="26606"/>
          <ac:spMkLst>
            <pc:docMk/>
            <pc:sldMk cId="2191023537" sldId="263"/>
            <ac:spMk id="26" creationId="{E5F17139-31EE-46AC-B04F-DBBD852DD6CB}"/>
          </ac:spMkLst>
        </pc:spChg>
        <pc:spChg chg="add">
          <ac:chgData name="Motaz Saad" userId="2057ee3b-c1bc-4e6d-9f32-2f06a9bf521c" providerId="ADAL" clId="{3FEC9251-9AAB-41C9-9006-F2C938BE3B1D}" dt="2023-09-23T03:47:25.722" v="900" actId="26606"/>
          <ac:spMkLst>
            <pc:docMk/>
            <pc:sldMk cId="2191023537" sldId="263"/>
            <ac:spMk id="32" creationId="{89D16701-DA76-4F72-BB63-E2C3FFBDFE0F}"/>
          </ac:spMkLst>
        </pc:spChg>
        <pc:spChg chg="add">
          <ac:chgData name="Motaz Saad" userId="2057ee3b-c1bc-4e6d-9f32-2f06a9bf521c" providerId="ADAL" clId="{3FEC9251-9AAB-41C9-9006-F2C938BE3B1D}" dt="2023-09-23T03:47:25.722" v="900" actId="26606"/>
          <ac:spMkLst>
            <pc:docMk/>
            <pc:sldMk cId="2191023537" sldId="263"/>
            <ac:spMk id="34" creationId="{1CC28BE1-9DC6-43FE-9582-39F091098D77}"/>
          </ac:spMkLst>
        </pc:spChg>
        <pc:grpChg chg="add">
          <ac:chgData name="Motaz Saad" userId="2057ee3b-c1bc-4e6d-9f32-2f06a9bf521c" providerId="ADAL" clId="{3FEC9251-9AAB-41C9-9006-F2C938BE3B1D}" dt="2023-09-23T03:47:25.722" v="900" actId="26606"/>
          <ac:grpSpMkLst>
            <pc:docMk/>
            <pc:sldMk cId="2191023537" sldId="263"/>
            <ac:grpSpMk id="28" creationId="{7CF625D3-71A3-4F30-A096-8EF334E959D0}"/>
          </ac:grpSpMkLst>
        </pc:grpChg>
        <pc:grpChg chg="add">
          <ac:chgData name="Motaz Saad" userId="2057ee3b-c1bc-4e6d-9f32-2f06a9bf521c" providerId="ADAL" clId="{3FEC9251-9AAB-41C9-9006-F2C938BE3B1D}" dt="2023-09-23T03:47:25.722" v="900" actId="26606"/>
          <ac:grpSpMkLst>
            <pc:docMk/>
            <pc:sldMk cId="2191023537" sldId="263"/>
            <ac:grpSpMk id="36" creationId="{AF9AF3F3-CE0C-4125-BDD7-346487FA0B40}"/>
          </ac:grpSpMkLst>
        </pc:grpChg>
        <pc:graphicFrameChg chg="add del">
          <ac:chgData name="Motaz Saad" userId="2057ee3b-c1bc-4e6d-9f32-2f06a9bf521c" providerId="ADAL" clId="{3FEC9251-9AAB-41C9-9006-F2C938BE3B1D}" dt="2023-09-16T04:55:27.660" v="497" actId="26606"/>
          <ac:graphicFrameMkLst>
            <pc:docMk/>
            <pc:sldMk cId="2191023537" sldId="263"/>
            <ac:graphicFrameMk id="5" creationId="{9F8484F7-962D-0732-37E5-5FEA40193315}"/>
          </ac:graphicFrameMkLst>
        </pc:graphicFrameChg>
        <pc:graphicFrameChg chg="add del">
          <ac:chgData name="Motaz Saad" userId="2057ee3b-c1bc-4e6d-9f32-2f06a9bf521c" providerId="ADAL" clId="{3FEC9251-9AAB-41C9-9006-F2C938BE3B1D}" dt="2023-09-16T04:55:28.398" v="499" actId="26606"/>
          <ac:graphicFrameMkLst>
            <pc:docMk/>
            <pc:sldMk cId="2191023537" sldId="263"/>
            <ac:graphicFrameMk id="15" creationId="{2E203EEF-DC11-2C7D-35FA-1DEB29CDF306}"/>
          </ac:graphicFrameMkLst>
        </pc:graphicFrameChg>
        <pc:graphicFrameChg chg="add mod modGraphic">
          <ac:chgData name="Motaz Saad" userId="2057ee3b-c1bc-4e6d-9f32-2f06a9bf521c" providerId="ADAL" clId="{3FEC9251-9AAB-41C9-9006-F2C938BE3B1D}" dt="2023-09-23T03:47:25.722" v="900" actId="26606"/>
          <ac:graphicFrameMkLst>
            <pc:docMk/>
            <pc:sldMk cId="2191023537" sldId="263"/>
            <ac:graphicFrameMk id="19" creationId="{9F8484F7-962D-0732-37E5-5FEA40193315}"/>
          </ac:graphicFrameMkLst>
        </pc:graphicFrameChg>
      </pc:sldChg>
      <pc:sldChg chg="addSp delSp modSp new mod setBg">
        <pc:chgData name="Motaz Saad" userId="2057ee3b-c1bc-4e6d-9f32-2f06a9bf521c" providerId="ADAL" clId="{3FEC9251-9AAB-41C9-9006-F2C938BE3B1D}" dt="2023-09-23T03:35:38.840" v="788" actId="20577"/>
        <pc:sldMkLst>
          <pc:docMk/>
          <pc:sldMk cId="3672452895" sldId="264"/>
        </pc:sldMkLst>
        <pc:spChg chg="mod">
          <ac:chgData name="Motaz Saad" userId="2057ee3b-c1bc-4e6d-9f32-2f06a9bf521c" providerId="ADAL" clId="{3FEC9251-9AAB-41C9-9006-F2C938BE3B1D}" dt="2023-09-16T04:52:42.165" v="422" actId="26606"/>
          <ac:spMkLst>
            <pc:docMk/>
            <pc:sldMk cId="3672452895" sldId="264"/>
            <ac:spMk id="2" creationId="{A13A1F2F-5423-9788-D2E3-7D0368D456E3}"/>
          </ac:spMkLst>
        </pc:spChg>
        <pc:spChg chg="del mod">
          <ac:chgData name="Motaz Saad" userId="2057ee3b-c1bc-4e6d-9f32-2f06a9bf521c" providerId="ADAL" clId="{3FEC9251-9AAB-41C9-9006-F2C938BE3B1D}" dt="2023-09-16T04:52:42.165" v="422" actId="26606"/>
          <ac:spMkLst>
            <pc:docMk/>
            <pc:sldMk cId="3672452895" sldId="264"/>
            <ac:spMk id="3" creationId="{4AC5049E-1C7B-194F-79E1-35D2DF2AF4D6}"/>
          </ac:spMkLst>
        </pc:spChg>
        <pc:spChg chg="add">
          <ac:chgData name="Motaz Saad" userId="2057ee3b-c1bc-4e6d-9f32-2f06a9bf521c" providerId="ADAL" clId="{3FEC9251-9AAB-41C9-9006-F2C938BE3B1D}" dt="2023-09-16T04:52:42.165" v="422" actId="26606"/>
          <ac:spMkLst>
            <pc:docMk/>
            <pc:sldMk cId="3672452895" sldId="264"/>
            <ac:spMk id="9" creationId="{9DBC8166-481C-4473-95F5-9A5B9073B7F1}"/>
          </ac:spMkLst>
        </pc:spChg>
        <pc:spChg chg="add">
          <ac:chgData name="Motaz Saad" userId="2057ee3b-c1bc-4e6d-9f32-2f06a9bf521c" providerId="ADAL" clId="{3FEC9251-9AAB-41C9-9006-F2C938BE3B1D}" dt="2023-09-16T04:52:42.165" v="422" actId="26606"/>
          <ac:spMkLst>
            <pc:docMk/>
            <pc:sldMk cId="3672452895" sldId="264"/>
            <ac:spMk id="11" creationId="{A5A5CE6E-90AF-4D43-A014-1F9EC83EB93D}"/>
          </ac:spMkLst>
        </pc:spChg>
        <pc:graphicFrameChg chg="add mod">
          <ac:chgData name="Motaz Saad" userId="2057ee3b-c1bc-4e6d-9f32-2f06a9bf521c" providerId="ADAL" clId="{3FEC9251-9AAB-41C9-9006-F2C938BE3B1D}" dt="2023-09-23T03:35:38.840" v="788" actId="20577"/>
          <ac:graphicFrameMkLst>
            <pc:docMk/>
            <pc:sldMk cId="3672452895" sldId="264"/>
            <ac:graphicFrameMk id="5" creationId="{55C7A6C4-EF86-BA86-7950-B5474DCFAA42}"/>
          </ac:graphicFrameMkLst>
        </pc:graphicFrameChg>
      </pc:sldChg>
      <pc:sldChg chg="modSp new mod ord">
        <pc:chgData name="Motaz Saad" userId="2057ee3b-c1bc-4e6d-9f32-2f06a9bf521c" providerId="ADAL" clId="{3FEC9251-9AAB-41C9-9006-F2C938BE3B1D}" dt="2023-09-16T05:00:54.737" v="592" actId="12"/>
        <pc:sldMkLst>
          <pc:docMk/>
          <pc:sldMk cId="2784677948" sldId="265"/>
        </pc:sldMkLst>
        <pc:spChg chg="mod">
          <ac:chgData name="Motaz Saad" userId="2057ee3b-c1bc-4e6d-9f32-2f06a9bf521c" providerId="ADAL" clId="{3FEC9251-9AAB-41C9-9006-F2C938BE3B1D}" dt="2023-09-16T04:56:48.815" v="511"/>
          <ac:spMkLst>
            <pc:docMk/>
            <pc:sldMk cId="2784677948" sldId="265"/>
            <ac:spMk id="2" creationId="{BBA04EDB-341A-8286-75CE-280E377B59FC}"/>
          </ac:spMkLst>
        </pc:spChg>
        <pc:spChg chg="mod">
          <ac:chgData name="Motaz Saad" userId="2057ee3b-c1bc-4e6d-9f32-2f06a9bf521c" providerId="ADAL" clId="{3FEC9251-9AAB-41C9-9006-F2C938BE3B1D}" dt="2023-09-16T05:00:54.737" v="592" actId="12"/>
          <ac:spMkLst>
            <pc:docMk/>
            <pc:sldMk cId="2784677948" sldId="265"/>
            <ac:spMk id="3" creationId="{A26078B2-63E8-6D3B-015A-C87CC2A6BBDD}"/>
          </ac:spMkLst>
        </pc:spChg>
      </pc:sldChg>
      <pc:sldChg chg="modSp new mod">
        <pc:chgData name="Motaz Saad" userId="2057ee3b-c1bc-4e6d-9f32-2f06a9bf521c" providerId="ADAL" clId="{3FEC9251-9AAB-41C9-9006-F2C938BE3B1D}" dt="2023-09-16T05:01:17.338" v="594" actId="11"/>
        <pc:sldMkLst>
          <pc:docMk/>
          <pc:sldMk cId="1883717889" sldId="266"/>
        </pc:sldMkLst>
        <pc:spChg chg="mod">
          <ac:chgData name="Motaz Saad" userId="2057ee3b-c1bc-4e6d-9f32-2f06a9bf521c" providerId="ADAL" clId="{3FEC9251-9AAB-41C9-9006-F2C938BE3B1D}" dt="2023-09-16T04:59:45.513" v="568" actId="20577"/>
          <ac:spMkLst>
            <pc:docMk/>
            <pc:sldMk cId="1883717889" sldId="266"/>
            <ac:spMk id="2" creationId="{FA47D703-F8F9-551F-8CB9-75B205F7416C}"/>
          </ac:spMkLst>
        </pc:spChg>
        <pc:spChg chg="mod">
          <ac:chgData name="Motaz Saad" userId="2057ee3b-c1bc-4e6d-9f32-2f06a9bf521c" providerId="ADAL" clId="{3FEC9251-9AAB-41C9-9006-F2C938BE3B1D}" dt="2023-09-16T05:01:17.338" v="594" actId="11"/>
          <ac:spMkLst>
            <pc:docMk/>
            <pc:sldMk cId="1883717889" sldId="266"/>
            <ac:spMk id="3" creationId="{FD69FE26-AF81-BCD8-2901-AA259BA7A4BF}"/>
          </ac:spMkLst>
        </pc:spChg>
      </pc:sldChg>
      <pc:sldChg chg="modSp new mod">
        <pc:chgData name="Motaz Saad" userId="2057ee3b-c1bc-4e6d-9f32-2f06a9bf521c" providerId="ADAL" clId="{3FEC9251-9AAB-41C9-9006-F2C938BE3B1D}" dt="2023-09-16T05:02:49.206" v="605" actId="20577"/>
        <pc:sldMkLst>
          <pc:docMk/>
          <pc:sldMk cId="455050558" sldId="267"/>
        </pc:sldMkLst>
        <pc:spChg chg="mod">
          <ac:chgData name="Motaz Saad" userId="2057ee3b-c1bc-4e6d-9f32-2f06a9bf521c" providerId="ADAL" clId="{3FEC9251-9AAB-41C9-9006-F2C938BE3B1D}" dt="2023-09-16T05:02:36.088" v="602"/>
          <ac:spMkLst>
            <pc:docMk/>
            <pc:sldMk cId="455050558" sldId="267"/>
            <ac:spMk id="2" creationId="{5F9F730D-E287-8636-5962-2F783F4EFEB5}"/>
          </ac:spMkLst>
        </pc:spChg>
        <pc:spChg chg="mod">
          <ac:chgData name="Motaz Saad" userId="2057ee3b-c1bc-4e6d-9f32-2f06a9bf521c" providerId="ADAL" clId="{3FEC9251-9AAB-41C9-9006-F2C938BE3B1D}" dt="2023-09-16T05:02:49.206" v="605" actId="20577"/>
          <ac:spMkLst>
            <pc:docMk/>
            <pc:sldMk cId="455050558" sldId="267"/>
            <ac:spMk id="3" creationId="{2793FDF9-70C0-69D2-282A-71EAF2F2B14D}"/>
          </ac:spMkLst>
        </pc:spChg>
      </pc:sldChg>
      <pc:sldChg chg="modSp new mod">
        <pc:chgData name="Motaz Saad" userId="2057ee3b-c1bc-4e6d-9f32-2f06a9bf521c" providerId="ADAL" clId="{3FEC9251-9AAB-41C9-9006-F2C938BE3B1D}" dt="2023-09-16T05:22:03.972" v="732" actId="20577"/>
        <pc:sldMkLst>
          <pc:docMk/>
          <pc:sldMk cId="2634741091" sldId="268"/>
        </pc:sldMkLst>
        <pc:spChg chg="mod">
          <ac:chgData name="Motaz Saad" userId="2057ee3b-c1bc-4e6d-9f32-2f06a9bf521c" providerId="ADAL" clId="{3FEC9251-9AAB-41C9-9006-F2C938BE3B1D}" dt="2023-09-16T05:22:03.972" v="732" actId="20577"/>
          <ac:spMkLst>
            <pc:docMk/>
            <pc:sldMk cId="2634741091" sldId="268"/>
            <ac:spMk id="2" creationId="{59AB7CDF-555D-071F-BBC4-8280F351F9EC}"/>
          </ac:spMkLst>
        </pc:spChg>
        <pc:spChg chg="mod">
          <ac:chgData name="Motaz Saad" userId="2057ee3b-c1bc-4e6d-9f32-2f06a9bf521c" providerId="ADAL" clId="{3FEC9251-9AAB-41C9-9006-F2C938BE3B1D}" dt="2023-09-16T05:19:32.758" v="646" actId="20577"/>
          <ac:spMkLst>
            <pc:docMk/>
            <pc:sldMk cId="2634741091" sldId="268"/>
            <ac:spMk id="3" creationId="{D012C8CD-E623-C088-3645-DEEBE7E41247}"/>
          </ac:spMkLst>
        </pc:spChg>
      </pc:sldChg>
      <pc:sldChg chg="modSp new mod">
        <pc:chgData name="Motaz Saad" userId="2057ee3b-c1bc-4e6d-9f32-2f06a9bf521c" providerId="ADAL" clId="{3FEC9251-9AAB-41C9-9006-F2C938BE3B1D}" dt="2023-09-16T05:22:08.374" v="733"/>
        <pc:sldMkLst>
          <pc:docMk/>
          <pc:sldMk cId="2911220648" sldId="269"/>
        </pc:sldMkLst>
        <pc:spChg chg="mod">
          <ac:chgData name="Motaz Saad" userId="2057ee3b-c1bc-4e6d-9f32-2f06a9bf521c" providerId="ADAL" clId="{3FEC9251-9AAB-41C9-9006-F2C938BE3B1D}" dt="2023-09-16T05:22:08.374" v="733"/>
          <ac:spMkLst>
            <pc:docMk/>
            <pc:sldMk cId="2911220648" sldId="269"/>
            <ac:spMk id="2" creationId="{B194B14D-BC77-0349-5816-9D638D81D8AD}"/>
          </ac:spMkLst>
        </pc:spChg>
        <pc:spChg chg="mod">
          <ac:chgData name="Motaz Saad" userId="2057ee3b-c1bc-4e6d-9f32-2f06a9bf521c" providerId="ADAL" clId="{3FEC9251-9AAB-41C9-9006-F2C938BE3B1D}" dt="2023-09-16T05:20:58.648" v="682" actId="27636"/>
          <ac:spMkLst>
            <pc:docMk/>
            <pc:sldMk cId="2911220648" sldId="269"/>
            <ac:spMk id="3" creationId="{8B083E5B-78FB-4D73-DB45-E945885B6ADA}"/>
          </ac:spMkLst>
        </pc:spChg>
      </pc:sldChg>
      <pc:sldChg chg="modSp new mod">
        <pc:chgData name="Motaz Saad" userId="2057ee3b-c1bc-4e6d-9f32-2f06a9bf521c" providerId="ADAL" clId="{3FEC9251-9AAB-41C9-9006-F2C938BE3B1D}" dt="2023-09-16T05:22:10.123" v="734"/>
        <pc:sldMkLst>
          <pc:docMk/>
          <pc:sldMk cId="3888243247" sldId="270"/>
        </pc:sldMkLst>
        <pc:spChg chg="mod">
          <ac:chgData name="Motaz Saad" userId="2057ee3b-c1bc-4e6d-9f32-2f06a9bf521c" providerId="ADAL" clId="{3FEC9251-9AAB-41C9-9006-F2C938BE3B1D}" dt="2023-09-16T05:22:10.123" v="734"/>
          <ac:spMkLst>
            <pc:docMk/>
            <pc:sldMk cId="3888243247" sldId="270"/>
            <ac:spMk id="2" creationId="{579E6269-9255-E82A-EE98-DA7C02B42D3F}"/>
          </ac:spMkLst>
        </pc:spChg>
        <pc:spChg chg="mod">
          <ac:chgData name="Motaz Saad" userId="2057ee3b-c1bc-4e6d-9f32-2f06a9bf521c" providerId="ADAL" clId="{3FEC9251-9AAB-41C9-9006-F2C938BE3B1D}" dt="2023-09-16T05:21:36.277" v="688" actId="15"/>
          <ac:spMkLst>
            <pc:docMk/>
            <pc:sldMk cId="3888243247" sldId="270"/>
            <ac:spMk id="3" creationId="{109898BB-10B4-4BB2-F74A-3408BBF1BC88}"/>
          </ac:spMkLst>
        </pc:spChg>
      </pc:sldChg>
      <pc:sldChg chg="addSp delSp modSp new mod setBg">
        <pc:chgData name="Motaz Saad" userId="2057ee3b-c1bc-4e6d-9f32-2f06a9bf521c" providerId="ADAL" clId="{3FEC9251-9AAB-41C9-9006-F2C938BE3B1D}" dt="2023-09-18T05:53:54.879" v="775" actId="26606"/>
        <pc:sldMkLst>
          <pc:docMk/>
          <pc:sldMk cId="3751674078" sldId="271"/>
        </pc:sldMkLst>
        <pc:spChg chg="mod">
          <ac:chgData name="Motaz Saad" userId="2057ee3b-c1bc-4e6d-9f32-2f06a9bf521c" providerId="ADAL" clId="{3FEC9251-9AAB-41C9-9006-F2C938BE3B1D}" dt="2023-09-18T05:53:54.879" v="775" actId="26606"/>
          <ac:spMkLst>
            <pc:docMk/>
            <pc:sldMk cId="3751674078" sldId="271"/>
            <ac:spMk id="2" creationId="{EAD01C7D-A3CE-5981-2BF6-6BBC63B03335}"/>
          </ac:spMkLst>
        </pc:spChg>
        <pc:spChg chg="del">
          <ac:chgData name="Motaz Saad" userId="2057ee3b-c1bc-4e6d-9f32-2f06a9bf521c" providerId="ADAL" clId="{3FEC9251-9AAB-41C9-9006-F2C938BE3B1D}" dt="2023-09-18T05:09:06.472" v="761" actId="478"/>
          <ac:spMkLst>
            <pc:docMk/>
            <pc:sldMk cId="3751674078" sldId="271"/>
            <ac:spMk id="3" creationId="{6A0E1895-A4F6-BBC5-F2AE-819CA3F4B6C4}"/>
          </ac:spMkLst>
        </pc:spChg>
        <pc:spChg chg="add del">
          <ac:chgData name="Motaz Saad" userId="2057ee3b-c1bc-4e6d-9f32-2f06a9bf521c" providerId="ADAL" clId="{3FEC9251-9AAB-41C9-9006-F2C938BE3B1D}" dt="2023-09-18T05:53:54.879" v="775" actId="26606"/>
          <ac:spMkLst>
            <pc:docMk/>
            <pc:sldMk cId="3751674078" sldId="271"/>
            <ac:spMk id="1031" creationId="{665DBBEF-238B-476B-96AB-8AAC3224ECEA}"/>
          </ac:spMkLst>
        </pc:spChg>
        <pc:spChg chg="add del">
          <ac:chgData name="Motaz Saad" userId="2057ee3b-c1bc-4e6d-9f32-2f06a9bf521c" providerId="ADAL" clId="{3FEC9251-9AAB-41C9-9006-F2C938BE3B1D}" dt="2023-09-18T05:53:54.879" v="775" actId="26606"/>
          <ac:spMkLst>
            <pc:docMk/>
            <pc:sldMk cId="3751674078" sldId="271"/>
            <ac:spMk id="1033" creationId="{3FCFB1DE-0B7E-48CC-BA90-B2AB0889F9D6}"/>
          </ac:spMkLst>
        </pc:spChg>
        <pc:spChg chg="add del">
          <ac:chgData name="Motaz Saad" userId="2057ee3b-c1bc-4e6d-9f32-2f06a9bf521c" providerId="ADAL" clId="{3FEC9251-9AAB-41C9-9006-F2C938BE3B1D}" dt="2023-09-18T05:53:51.979" v="772" actId="26606"/>
          <ac:spMkLst>
            <pc:docMk/>
            <pc:sldMk cId="3751674078" sldId="271"/>
            <ac:spMk id="1038" creationId="{47942995-B07F-4636-9A06-C6A104B260A8}"/>
          </ac:spMkLst>
        </pc:spChg>
        <pc:spChg chg="add del">
          <ac:chgData name="Motaz Saad" userId="2057ee3b-c1bc-4e6d-9f32-2f06a9bf521c" providerId="ADAL" clId="{3FEC9251-9AAB-41C9-9006-F2C938BE3B1D}" dt="2023-09-18T05:53:51.979" v="772" actId="26606"/>
          <ac:spMkLst>
            <pc:docMk/>
            <pc:sldMk cId="3751674078" sldId="271"/>
            <ac:spMk id="1045" creationId="{B81933D1-5615-42C7-9C0B-4EB7105CCE2D}"/>
          </ac:spMkLst>
        </pc:spChg>
        <pc:spChg chg="add del">
          <ac:chgData name="Motaz Saad" userId="2057ee3b-c1bc-4e6d-9f32-2f06a9bf521c" providerId="ADAL" clId="{3FEC9251-9AAB-41C9-9006-F2C938BE3B1D}" dt="2023-09-18T05:53:51.979" v="772" actId="26606"/>
          <ac:spMkLst>
            <pc:docMk/>
            <pc:sldMk cId="3751674078" sldId="271"/>
            <ac:spMk id="1047" creationId="{19C9EAEA-39D0-4B0E-A0EB-51E7B26740B1}"/>
          </ac:spMkLst>
        </pc:spChg>
        <pc:spChg chg="add del">
          <ac:chgData name="Motaz Saad" userId="2057ee3b-c1bc-4e6d-9f32-2f06a9bf521c" providerId="ADAL" clId="{3FEC9251-9AAB-41C9-9006-F2C938BE3B1D}" dt="2023-09-18T05:53:54.879" v="774" actId="26606"/>
          <ac:spMkLst>
            <pc:docMk/>
            <pc:sldMk cId="3751674078" sldId="271"/>
            <ac:spMk id="1049" creationId="{665DBBEF-238B-476B-96AB-8AAC3224ECEA}"/>
          </ac:spMkLst>
        </pc:spChg>
        <pc:spChg chg="add del">
          <ac:chgData name="Motaz Saad" userId="2057ee3b-c1bc-4e6d-9f32-2f06a9bf521c" providerId="ADAL" clId="{3FEC9251-9AAB-41C9-9006-F2C938BE3B1D}" dt="2023-09-18T05:53:54.879" v="774" actId="26606"/>
          <ac:spMkLst>
            <pc:docMk/>
            <pc:sldMk cId="3751674078" sldId="271"/>
            <ac:spMk id="1050" creationId="{3FCFB1DE-0B7E-48CC-BA90-B2AB0889F9D6}"/>
          </ac:spMkLst>
        </pc:spChg>
        <pc:spChg chg="add">
          <ac:chgData name="Motaz Saad" userId="2057ee3b-c1bc-4e6d-9f32-2f06a9bf521c" providerId="ADAL" clId="{3FEC9251-9AAB-41C9-9006-F2C938BE3B1D}" dt="2023-09-18T05:53:54.879" v="775" actId="26606"/>
          <ac:spMkLst>
            <pc:docMk/>
            <pc:sldMk cId="3751674078" sldId="271"/>
            <ac:spMk id="1052" creationId="{47942995-B07F-4636-9A06-C6A104B260A8}"/>
          </ac:spMkLst>
        </pc:spChg>
        <pc:spChg chg="add">
          <ac:chgData name="Motaz Saad" userId="2057ee3b-c1bc-4e6d-9f32-2f06a9bf521c" providerId="ADAL" clId="{3FEC9251-9AAB-41C9-9006-F2C938BE3B1D}" dt="2023-09-18T05:53:54.879" v="775" actId="26606"/>
          <ac:spMkLst>
            <pc:docMk/>
            <pc:sldMk cId="3751674078" sldId="271"/>
            <ac:spMk id="1054" creationId="{B81933D1-5615-42C7-9C0B-4EB7105CCE2D}"/>
          </ac:spMkLst>
        </pc:spChg>
        <pc:spChg chg="add">
          <ac:chgData name="Motaz Saad" userId="2057ee3b-c1bc-4e6d-9f32-2f06a9bf521c" providerId="ADAL" clId="{3FEC9251-9AAB-41C9-9006-F2C938BE3B1D}" dt="2023-09-18T05:53:54.879" v="775" actId="26606"/>
          <ac:spMkLst>
            <pc:docMk/>
            <pc:sldMk cId="3751674078" sldId="271"/>
            <ac:spMk id="1055" creationId="{19C9EAEA-39D0-4B0E-A0EB-51E7B26740B1}"/>
          </ac:spMkLst>
        </pc:spChg>
        <pc:grpChg chg="add del">
          <ac:chgData name="Motaz Saad" userId="2057ee3b-c1bc-4e6d-9f32-2f06a9bf521c" providerId="ADAL" clId="{3FEC9251-9AAB-41C9-9006-F2C938BE3B1D}" dt="2023-09-18T05:53:51.979" v="772" actId="26606"/>
          <ac:grpSpMkLst>
            <pc:docMk/>
            <pc:sldMk cId="3751674078" sldId="271"/>
            <ac:grpSpMk id="1040" creationId="{032D8612-31EB-44CF-A1D0-14FD4C705424}"/>
          </ac:grpSpMkLst>
        </pc:grpChg>
        <pc:grpChg chg="add">
          <ac:chgData name="Motaz Saad" userId="2057ee3b-c1bc-4e6d-9f32-2f06a9bf521c" providerId="ADAL" clId="{3FEC9251-9AAB-41C9-9006-F2C938BE3B1D}" dt="2023-09-18T05:53:54.879" v="775" actId="26606"/>
          <ac:grpSpMkLst>
            <pc:docMk/>
            <pc:sldMk cId="3751674078" sldId="271"/>
            <ac:grpSpMk id="1053" creationId="{032D8612-31EB-44CF-A1D0-14FD4C705424}"/>
          </ac:grpSpMkLst>
        </pc:grpChg>
        <pc:picChg chg="add mod">
          <ac:chgData name="Motaz Saad" userId="2057ee3b-c1bc-4e6d-9f32-2f06a9bf521c" providerId="ADAL" clId="{3FEC9251-9AAB-41C9-9006-F2C938BE3B1D}" dt="2023-09-18T05:53:54.879" v="775" actId="26606"/>
          <ac:picMkLst>
            <pc:docMk/>
            <pc:sldMk cId="3751674078" sldId="271"/>
            <ac:picMk id="1026" creationId="{1E4A63E9-0BB8-ECD8-D8E1-DC532EFEDB10}"/>
          </ac:picMkLst>
        </pc:picChg>
      </pc:sldChg>
      <pc:sldChg chg="modSp mod ord">
        <pc:chgData name="Motaz Saad" userId="2057ee3b-c1bc-4e6d-9f32-2f06a9bf521c" providerId="ADAL" clId="{3FEC9251-9AAB-41C9-9006-F2C938BE3B1D}" dt="2023-09-24T04:10:46.667" v="2141"/>
        <pc:sldMkLst>
          <pc:docMk/>
          <pc:sldMk cId="3786172967" sldId="273"/>
        </pc:sldMkLst>
        <pc:spChg chg="mod">
          <ac:chgData name="Motaz Saad" userId="2057ee3b-c1bc-4e6d-9f32-2f06a9bf521c" providerId="ADAL" clId="{3FEC9251-9AAB-41C9-9006-F2C938BE3B1D}" dt="2023-09-23T03:36:29.919" v="814" actId="33524"/>
          <ac:spMkLst>
            <pc:docMk/>
            <pc:sldMk cId="3786172967" sldId="273"/>
            <ac:spMk id="3" creationId="{0ECBF18C-1B54-40D0-747C-86B688C6DC44}"/>
          </ac:spMkLst>
        </pc:spChg>
      </pc:sldChg>
      <pc:sldChg chg="ord">
        <pc:chgData name="Motaz Saad" userId="2057ee3b-c1bc-4e6d-9f32-2f06a9bf521c" providerId="ADAL" clId="{3FEC9251-9AAB-41C9-9006-F2C938BE3B1D}" dt="2023-09-24T04:10:46.667" v="2141"/>
        <pc:sldMkLst>
          <pc:docMk/>
          <pc:sldMk cId="0" sldId="274"/>
        </pc:sldMkLst>
      </pc:sldChg>
      <pc:sldChg chg="ord">
        <pc:chgData name="Motaz Saad" userId="2057ee3b-c1bc-4e6d-9f32-2f06a9bf521c" providerId="ADAL" clId="{3FEC9251-9AAB-41C9-9006-F2C938BE3B1D}" dt="2023-09-24T04:10:46.667" v="2141"/>
        <pc:sldMkLst>
          <pc:docMk/>
          <pc:sldMk cId="0" sldId="275"/>
        </pc:sldMkLst>
      </pc:sldChg>
      <pc:sldChg chg="modSp del mod">
        <pc:chgData name="Motaz Saad" userId="2057ee3b-c1bc-4e6d-9f32-2f06a9bf521c" providerId="ADAL" clId="{3FEC9251-9AAB-41C9-9006-F2C938BE3B1D}" dt="2023-09-23T04:21:25.276" v="1488" actId="47"/>
        <pc:sldMkLst>
          <pc:docMk/>
          <pc:sldMk cId="0" sldId="276"/>
        </pc:sldMkLst>
        <pc:spChg chg="mod">
          <ac:chgData name="Motaz Saad" userId="2057ee3b-c1bc-4e6d-9f32-2f06a9bf521c" providerId="ADAL" clId="{3FEC9251-9AAB-41C9-9006-F2C938BE3B1D}" dt="2023-09-23T04:20:47.478" v="1476" actId="12"/>
          <ac:spMkLst>
            <pc:docMk/>
            <pc:sldMk cId="0" sldId="276"/>
            <ac:spMk id="3" creationId="{EFF65B5C-60FE-B3B8-4511-42BE4D531873}"/>
          </ac:spMkLst>
        </pc:spChg>
      </pc:sldChg>
      <pc:sldChg chg="addSp delSp modSp add mod ord setBg delDesignElem modNotesTx">
        <pc:chgData name="Motaz Saad" userId="2057ee3b-c1bc-4e6d-9f32-2f06a9bf521c" providerId="ADAL" clId="{3FEC9251-9AAB-41C9-9006-F2C938BE3B1D}" dt="2023-09-23T04:12:15.450" v="1349" actId="6549"/>
        <pc:sldMkLst>
          <pc:docMk/>
          <pc:sldMk cId="157279943" sldId="278"/>
        </pc:sldMkLst>
        <pc:spChg chg="mod">
          <ac:chgData name="Motaz Saad" userId="2057ee3b-c1bc-4e6d-9f32-2f06a9bf521c" providerId="ADAL" clId="{3FEC9251-9AAB-41C9-9006-F2C938BE3B1D}" dt="2023-09-23T03:39:43.723" v="880" actId="313"/>
          <ac:spMkLst>
            <pc:docMk/>
            <pc:sldMk cId="157279943" sldId="278"/>
            <ac:spMk id="2" creationId="{73B7E18A-333B-25C5-4795-E65169C5BB92}"/>
          </ac:spMkLst>
        </pc:spChg>
        <pc:spChg chg="del">
          <ac:chgData name="Motaz Saad" userId="2057ee3b-c1bc-4e6d-9f32-2f06a9bf521c" providerId="ADAL" clId="{3FEC9251-9AAB-41C9-9006-F2C938BE3B1D}" dt="2023-09-23T03:37:01.951" v="816"/>
          <ac:spMkLst>
            <pc:docMk/>
            <pc:sldMk cId="157279943" sldId="278"/>
            <ac:spMk id="17" creationId="{9DBC8166-481C-4473-95F5-9A5B9073B7F1}"/>
          </ac:spMkLst>
        </pc:spChg>
        <pc:spChg chg="del">
          <ac:chgData name="Motaz Saad" userId="2057ee3b-c1bc-4e6d-9f32-2f06a9bf521c" providerId="ADAL" clId="{3FEC9251-9AAB-41C9-9006-F2C938BE3B1D}" dt="2023-09-23T03:37:01.951" v="816"/>
          <ac:spMkLst>
            <pc:docMk/>
            <pc:sldMk cId="157279943" sldId="278"/>
            <ac:spMk id="18" creationId="{A5A5CE6E-90AF-4D43-A014-1F9EC83EB93D}"/>
          </ac:spMkLst>
        </pc:spChg>
        <pc:spChg chg="add del">
          <ac:chgData name="Motaz Saad" userId="2057ee3b-c1bc-4e6d-9f32-2f06a9bf521c" providerId="ADAL" clId="{3FEC9251-9AAB-41C9-9006-F2C938BE3B1D}" dt="2023-09-23T03:37:20.913" v="818" actId="26606"/>
          <ac:spMkLst>
            <pc:docMk/>
            <pc:sldMk cId="157279943" sldId="278"/>
            <ac:spMk id="24" creationId="{DCC231C8-C761-4B31-9B1C-C6D19248C6B3}"/>
          </ac:spMkLst>
        </pc:spChg>
        <pc:spChg chg="add">
          <ac:chgData name="Motaz Saad" userId="2057ee3b-c1bc-4e6d-9f32-2f06a9bf521c" providerId="ADAL" clId="{3FEC9251-9AAB-41C9-9006-F2C938BE3B1D}" dt="2023-09-23T03:37:20.991" v="819" actId="26606"/>
          <ac:spMkLst>
            <pc:docMk/>
            <pc:sldMk cId="157279943" sldId="278"/>
            <ac:spMk id="26" creationId="{256B2C21-A230-48C0-8DF1-C46611373C44}"/>
          </ac:spMkLst>
        </pc:spChg>
        <pc:spChg chg="add">
          <ac:chgData name="Motaz Saad" userId="2057ee3b-c1bc-4e6d-9f32-2f06a9bf521c" providerId="ADAL" clId="{3FEC9251-9AAB-41C9-9006-F2C938BE3B1D}" dt="2023-09-23T03:37:20.991" v="819" actId="26606"/>
          <ac:spMkLst>
            <pc:docMk/>
            <pc:sldMk cId="157279943" sldId="278"/>
            <ac:spMk id="27" creationId="{BACC6370-2D7E-4714-9D71-7542949D7D5D}"/>
          </ac:spMkLst>
        </pc:spChg>
        <pc:spChg chg="add">
          <ac:chgData name="Motaz Saad" userId="2057ee3b-c1bc-4e6d-9f32-2f06a9bf521c" providerId="ADAL" clId="{3FEC9251-9AAB-41C9-9006-F2C938BE3B1D}" dt="2023-09-23T03:37:20.991" v="819" actId="26606"/>
          <ac:spMkLst>
            <pc:docMk/>
            <pc:sldMk cId="157279943" sldId="278"/>
            <ac:spMk id="28" creationId="{3847E18C-932D-4C95-AABA-FEC7C9499AD7}"/>
          </ac:spMkLst>
        </pc:spChg>
        <pc:spChg chg="add">
          <ac:chgData name="Motaz Saad" userId="2057ee3b-c1bc-4e6d-9f32-2f06a9bf521c" providerId="ADAL" clId="{3FEC9251-9AAB-41C9-9006-F2C938BE3B1D}" dt="2023-09-23T03:37:20.991" v="819" actId="26606"/>
          <ac:spMkLst>
            <pc:docMk/>
            <pc:sldMk cId="157279943" sldId="278"/>
            <ac:spMk id="30" creationId="{3150CB11-0C61-439E-910F-5787759E72A0}"/>
          </ac:spMkLst>
        </pc:spChg>
        <pc:spChg chg="add">
          <ac:chgData name="Motaz Saad" userId="2057ee3b-c1bc-4e6d-9f32-2f06a9bf521c" providerId="ADAL" clId="{3FEC9251-9AAB-41C9-9006-F2C938BE3B1D}" dt="2023-09-23T03:37:20.991" v="819" actId="26606"/>
          <ac:spMkLst>
            <pc:docMk/>
            <pc:sldMk cId="157279943" sldId="278"/>
            <ac:spMk id="32" creationId="{43F8A58B-5155-44CE-A5FF-7647B47D0A7A}"/>
          </ac:spMkLst>
        </pc:spChg>
        <pc:spChg chg="add">
          <ac:chgData name="Motaz Saad" userId="2057ee3b-c1bc-4e6d-9f32-2f06a9bf521c" providerId="ADAL" clId="{3FEC9251-9AAB-41C9-9006-F2C938BE3B1D}" dt="2023-09-23T03:37:20.991" v="819" actId="26606"/>
          <ac:spMkLst>
            <pc:docMk/>
            <pc:sldMk cId="157279943" sldId="278"/>
            <ac:spMk id="34" creationId="{443F2ACA-E6D6-4028-82DD-F03C262D5DE6}"/>
          </ac:spMkLst>
        </pc:spChg>
        <pc:graphicFrameChg chg="mod modGraphic">
          <ac:chgData name="Motaz Saad" userId="2057ee3b-c1bc-4e6d-9f32-2f06a9bf521c" providerId="ADAL" clId="{3FEC9251-9AAB-41C9-9006-F2C938BE3B1D}" dt="2023-09-23T03:47:36.592" v="902"/>
          <ac:graphicFrameMkLst>
            <pc:docMk/>
            <pc:sldMk cId="157279943" sldId="278"/>
            <ac:graphicFrameMk id="19" creationId="{9F8484F7-962D-0732-37E5-5FEA40193315}"/>
          </ac:graphicFrameMkLst>
        </pc:graphicFrameChg>
      </pc:sldChg>
      <pc:sldChg chg="addSp modSp new mod modClrScheme chgLayout">
        <pc:chgData name="Motaz Saad" userId="2057ee3b-c1bc-4e6d-9f32-2f06a9bf521c" providerId="ADAL" clId="{3FEC9251-9AAB-41C9-9006-F2C938BE3B1D}" dt="2023-09-23T04:00:43.632" v="1192" actId="1076"/>
        <pc:sldMkLst>
          <pc:docMk/>
          <pc:sldMk cId="3993718251" sldId="279"/>
        </pc:sldMkLst>
        <pc:spChg chg="add mod">
          <ac:chgData name="Motaz Saad" userId="2057ee3b-c1bc-4e6d-9f32-2f06a9bf521c" providerId="ADAL" clId="{3FEC9251-9AAB-41C9-9006-F2C938BE3B1D}" dt="2023-09-23T03:48:19.524" v="917" actId="20577"/>
          <ac:spMkLst>
            <pc:docMk/>
            <pc:sldMk cId="3993718251" sldId="279"/>
            <ac:spMk id="2" creationId="{3979C361-33A9-2E36-6A77-BE982608A27B}"/>
          </ac:spMkLst>
        </pc:spChg>
        <pc:spChg chg="add mod">
          <ac:chgData name="Motaz Saad" userId="2057ee3b-c1bc-4e6d-9f32-2f06a9bf521c" providerId="ADAL" clId="{3FEC9251-9AAB-41C9-9006-F2C938BE3B1D}" dt="2023-09-23T03:50:28.889" v="961" actId="5793"/>
          <ac:spMkLst>
            <pc:docMk/>
            <pc:sldMk cId="3993718251" sldId="279"/>
            <ac:spMk id="3" creationId="{3BD0AA06-432A-B171-F2D4-6E669675DF84}"/>
          </ac:spMkLst>
        </pc:spChg>
        <pc:picChg chg="add mod">
          <ac:chgData name="Motaz Saad" userId="2057ee3b-c1bc-4e6d-9f32-2f06a9bf521c" providerId="ADAL" clId="{3FEC9251-9AAB-41C9-9006-F2C938BE3B1D}" dt="2023-09-23T04:00:01.647" v="1185" actId="1076"/>
          <ac:picMkLst>
            <pc:docMk/>
            <pc:sldMk cId="3993718251" sldId="279"/>
            <ac:picMk id="5" creationId="{C598117A-EF1C-1A49-9B46-7E573EB9BBBB}"/>
          </ac:picMkLst>
        </pc:picChg>
        <pc:picChg chg="add mod">
          <ac:chgData name="Motaz Saad" userId="2057ee3b-c1bc-4e6d-9f32-2f06a9bf521c" providerId="ADAL" clId="{3FEC9251-9AAB-41C9-9006-F2C938BE3B1D}" dt="2023-09-23T03:59:59.167" v="1184" actId="1076"/>
          <ac:picMkLst>
            <pc:docMk/>
            <pc:sldMk cId="3993718251" sldId="279"/>
            <ac:picMk id="7" creationId="{CA057F06-E9CD-7061-BD1A-B7EBD06FB4CB}"/>
          </ac:picMkLst>
        </pc:picChg>
        <pc:picChg chg="add mod">
          <ac:chgData name="Motaz Saad" userId="2057ee3b-c1bc-4e6d-9f32-2f06a9bf521c" providerId="ADAL" clId="{3FEC9251-9AAB-41C9-9006-F2C938BE3B1D}" dt="2023-09-23T04:00:42.008" v="1191" actId="1076"/>
          <ac:picMkLst>
            <pc:docMk/>
            <pc:sldMk cId="3993718251" sldId="279"/>
            <ac:picMk id="9" creationId="{FA11BB2C-6579-1D8F-8FA2-0962052A8AA4}"/>
          </ac:picMkLst>
        </pc:picChg>
        <pc:picChg chg="add mod">
          <ac:chgData name="Motaz Saad" userId="2057ee3b-c1bc-4e6d-9f32-2f06a9bf521c" providerId="ADAL" clId="{3FEC9251-9AAB-41C9-9006-F2C938BE3B1D}" dt="2023-09-23T04:00:43.632" v="1192" actId="1076"/>
          <ac:picMkLst>
            <pc:docMk/>
            <pc:sldMk cId="3993718251" sldId="279"/>
            <ac:picMk id="11" creationId="{ADE874CA-340A-7C6A-3283-02706A7F6AD4}"/>
          </ac:picMkLst>
        </pc:picChg>
        <pc:picChg chg="add mod">
          <ac:chgData name="Motaz Saad" userId="2057ee3b-c1bc-4e6d-9f32-2f06a9bf521c" providerId="ADAL" clId="{3FEC9251-9AAB-41C9-9006-F2C938BE3B1D}" dt="2023-09-23T04:00:37.098" v="1189" actId="1076"/>
          <ac:picMkLst>
            <pc:docMk/>
            <pc:sldMk cId="3993718251" sldId="279"/>
            <ac:picMk id="13" creationId="{08D72C4D-1359-7792-6105-DDD309FBFA8B}"/>
          </ac:picMkLst>
        </pc:picChg>
        <pc:picChg chg="add mod">
          <ac:chgData name="Motaz Saad" userId="2057ee3b-c1bc-4e6d-9f32-2f06a9bf521c" providerId="ADAL" clId="{3FEC9251-9AAB-41C9-9006-F2C938BE3B1D}" dt="2023-09-23T04:00:34.956" v="1188" actId="1076"/>
          <ac:picMkLst>
            <pc:docMk/>
            <pc:sldMk cId="3993718251" sldId="279"/>
            <ac:picMk id="15" creationId="{01FA92C0-893A-286D-719E-388689A9A07E}"/>
          </ac:picMkLst>
        </pc:picChg>
        <pc:picChg chg="add mod">
          <ac:chgData name="Motaz Saad" userId="2057ee3b-c1bc-4e6d-9f32-2f06a9bf521c" providerId="ADAL" clId="{3FEC9251-9AAB-41C9-9006-F2C938BE3B1D}" dt="2023-09-23T04:00:33.098" v="1187" actId="1076"/>
          <ac:picMkLst>
            <pc:docMk/>
            <pc:sldMk cId="3993718251" sldId="279"/>
            <ac:picMk id="17" creationId="{E95490CE-961C-CE88-B3E7-043143EBAF91}"/>
          </ac:picMkLst>
        </pc:picChg>
      </pc:sldChg>
      <pc:sldChg chg="addSp modSp add mod">
        <pc:chgData name="Motaz Saad" userId="2057ee3b-c1bc-4e6d-9f32-2f06a9bf521c" providerId="ADAL" clId="{3FEC9251-9AAB-41C9-9006-F2C938BE3B1D}" dt="2023-09-23T04:02:43.191" v="1202" actId="1076"/>
        <pc:sldMkLst>
          <pc:docMk/>
          <pc:sldMk cId="3892340242" sldId="280"/>
        </pc:sldMkLst>
        <pc:spChg chg="mod">
          <ac:chgData name="Motaz Saad" userId="2057ee3b-c1bc-4e6d-9f32-2f06a9bf521c" providerId="ADAL" clId="{3FEC9251-9AAB-41C9-9006-F2C938BE3B1D}" dt="2023-09-23T03:51:26.550" v="1008" actId="20577"/>
          <ac:spMkLst>
            <pc:docMk/>
            <pc:sldMk cId="3892340242" sldId="280"/>
            <ac:spMk id="3" creationId="{3BD0AA06-432A-B171-F2D4-6E669675DF84}"/>
          </ac:spMkLst>
        </pc:spChg>
        <pc:picChg chg="add mod">
          <ac:chgData name="Motaz Saad" userId="2057ee3b-c1bc-4e6d-9f32-2f06a9bf521c" providerId="ADAL" clId="{3FEC9251-9AAB-41C9-9006-F2C938BE3B1D}" dt="2023-09-23T04:01:43.811" v="1199" actId="1076"/>
          <ac:picMkLst>
            <pc:docMk/>
            <pc:sldMk cId="3892340242" sldId="280"/>
            <ac:picMk id="5" creationId="{18FBF36C-2FAE-B0C1-DAAF-19E58A6A5766}"/>
          </ac:picMkLst>
        </pc:picChg>
        <pc:picChg chg="add mod">
          <ac:chgData name="Motaz Saad" userId="2057ee3b-c1bc-4e6d-9f32-2f06a9bf521c" providerId="ADAL" clId="{3FEC9251-9AAB-41C9-9006-F2C938BE3B1D}" dt="2023-09-23T04:01:41.510" v="1198" actId="1076"/>
          <ac:picMkLst>
            <pc:docMk/>
            <pc:sldMk cId="3892340242" sldId="280"/>
            <ac:picMk id="7" creationId="{495B4237-43B5-4E57-DF69-F44E5F5F0CAB}"/>
          </ac:picMkLst>
        </pc:picChg>
        <pc:picChg chg="add mod">
          <ac:chgData name="Motaz Saad" userId="2057ee3b-c1bc-4e6d-9f32-2f06a9bf521c" providerId="ADAL" clId="{3FEC9251-9AAB-41C9-9006-F2C938BE3B1D}" dt="2023-09-23T04:01:39.165" v="1197" actId="1076"/>
          <ac:picMkLst>
            <pc:docMk/>
            <pc:sldMk cId="3892340242" sldId="280"/>
            <ac:picMk id="9" creationId="{7EA115E3-81C1-7C26-C6B6-08196300D4BF}"/>
          </ac:picMkLst>
        </pc:picChg>
        <pc:picChg chg="add mod">
          <ac:chgData name="Motaz Saad" userId="2057ee3b-c1bc-4e6d-9f32-2f06a9bf521c" providerId="ADAL" clId="{3FEC9251-9AAB-41C9-9006-F2C938BE3B1D}" dt="2023-09-23T04:01:37.433" v="1196" actId="1076"/>
          <ac:picMkLst>
            <pc:docMk/>
            <pc:sldMk cId="3892340242" sldId="280"/>
            <ac:picMk id="11" creationId="{AD023C4A-E091-D59A-181B-5959FEF38F91}"/>
          </ac:picMkLst>
        </pc:picChg>
        <pc:picChg chg="add mod">
          <ac:chgData name="Motaz Saad" userId="2057ee3b-c1bc-4e6d-9f32-2f06a9bf521c" providerId="ADAL" clId="{3FEC9251-9AAB-41C9-9006-F2C938BE3B1D}" dt="2023-09-23T04:01:33.925" v="1195" actId="1076"/>
          <ac:picMkLst>
            <pc:docMk/>
            <pc:sldMk cId="3892340242" sldId="280"/>
            <ac:picMk id="13" creationId="{6EB1749A-DC49-676E-7604-FA5D333E47F5}"/>
          </ac:picMkLst>
        </pc:picChg>
        <pc:picChg chg="add mod">
          <ac:chgData name="Motaz Saad" userId="2057ee3b-c1bc-4e6d-9f32-2f06a9bf521c" providerId="ADAL" clId="{3FEC9251-9AAB-41C9-9006-F2C938BE3B1D}" dt="2023-09-23T04:01:30.888" v="1194" actId="1076"/>
          <ac:picMkLst>
            <pc:docMk/>
            <pc:sldMk cId="3892340242" sldId="280"/>
            <ac:picMk id="15" creationId="{03009EA2-7246-6226-2552-325AA366F454}"/>
          </ac:picMkLst>
        </pc:picChg>
        <pc:picChg chg="add mod">
          <ac:chgData name="Motaz Saad" userId="2057ee3b-c1bc-4e6d-9f32-2f06a9bf521c" providerId="ADAL" clId="{3FEC9251-9AAB-41C9-9006-F2C938BE3B1D}" dt="2023-09-23T04:02:43.191" v="1202" actId="1076"/>
          <ac:picMkLst>
            <pc:docMk/>
            <pc:sldMk cId="3892340242" sldId="280"/>
            <ac:picMk id="17" creationId="{879F002B-EC23-8DB1-18C5-61820FF47221}"/>
          </ac:picMkLst>
        </pc:picChg>
        <pc:picChg chg="add mod">
          <ac:chgData name="Motaz Saad" userId="2057ee3b-c1bc-4e6d-9f32-2f06a9bf521c" providerId="ADAL" clId="{3FEC9251-9AAB-41C9-9006-F2C938BE3B1D}" dt="2023-09-23T04:02:41.118" v="1201" actId="1076"/>
          <ac:picMkLst>
            <pc:docMk/>
            <pc:sldMk cId="3892340242" sldId="280"/>
            <ac:picMk id="19" creationId="{A7897DEF-70B5-F562-062C-FE6BEF274478}"/>
          </ac:picMkLst>
        </pc:picChg>
      </pc:sldChg>
      <pc:sldChg chg="addSp modSp new mod">
        <pc:chgData name="Motaz Saad" userId="2057ee3b-c1bc-4e6d-9f32-2f06a9bf521c" providerId="ADAL" clId="{3FEC9251-9AAB-41C9-9006-F2C938BE3B1D}" dt="2023-09-23T04:04:47.703" v="1212" actId="1076"/>
        <pc:sldMkLst>
          <pc:docMk/>
          <pc:sldMk cId="2841047462" sldId="281"/>
        </pc:sldMkLst>
        <pc:spChg chg="mod">
          <ac:chgData name="Motaz Saad" userId="2057ee3b-c1bc-4e6d-9f32-2f06a9bf521c" providerId="ADAL" clId="{3FEC9251-9AAB-41C9-9006-F2C938BE3B1D}" dt="2023-09-23T03:51:41.288" v="1010"/>
          <ac:spMkLst>
            <pc:docMk/>
            <pc:sldMk cId="2841047462" sldId="281"/>
            <ac:spMk id="2" creationId="{E255D0F6-C209-9F1E-4784-919A78470583}"/>
          </ac:spMkLst>
        </pc:spChg>
        <pc:spChg chg="mod">
          <ac:chgData name="Motaz Saad" userId="2057ee3b-c1bc-4e6d-9f32-2f06a9bf521c" providerId="ADAL" clId="{3FEC9251-9AAB-41C9-9006-F2C938BE3B1D}" dt="2023-09-23T03:52:53.841" v="1075" actId="20577"/>
          <ac:spMkLst>
            <pc:docMk/>
            <pc:sldMk cId="2841047462" sldId="281"/>
            <ac:spMk id="3" creationId="{EC10FDA5-B0D2-5BC4-0658-1A1DE8E2208B}"/>
          </ac:spMkLst>
        </pc:spChg>
        <pc:picChg chg="add mod">
          <ac:chgData name="Motaz Saad" userId="2057ee3b-c1bc-4e6d-9f32-2f06a9bf521c" providerId="ADAL" clId="{3FEC9251-9AAB-41C9-9006-F2C938BE3B1D}" dt="2023-09-23T04:03:45.037" v="1205" actId="1076"/>
          <ac:picMkLst>
            <pc:docMk/>
            <pc:sldMk cId="2841047462" sldId="281"/>
            <ac:picMk id="5" creationId="{ACF5A4F7-14A9-E648-C3AE-79C37998E055}"/>
          </ac:picMkLst>
        </pc:picChg>
        <pc:picChg chg="add mod">
          <ac:chgData name="Motaz Saad" userId="2057ee3b-c1bc-4e6d-9f32-2f06a9bf521c" providerId="ADAL" clId="{3FEC9251-9AAB-41C9-9006-F2C938BE3B1D}" dt="2023-09-23T04:03:43.180" v="1204" actId="1076"/>
          <ac:picMkLst>
            <pc:docMk/>
            <pc:sldMk cId="2841047462" sldId="281"/>
            <ac:picMk id="7" creationId="{974F52EA-F2C8-9362-E0CF-02E8C411B25B}"/>
          </ac:picMkLst>
        </pc:picChg>
        <pc:picChg chg="add mod">
          <ac:chgData name="Motaz Saad" userId="2057ee3b-c1bc-4e6d-9f32-2f06a9bf521c" providerId="ADAL" clId="{3FEC9251-9AAB-41C9-9006-F2C938BE3B1D}" dt="2023-09-23T04:04:47.703" v="1212" actId="1076"/>
          <ac:picMkLst>
            <pc:docMk/>
            <pc:sldMk cId="2841047462" sldId="281"/>
            <ac:picMk id="9" creationId="{770F56FE-A862-AACA-431F-C3A607DAF28B}"/>
          </ac:picMkLst>
        </pc:picChg>
        <pc:picChg chg="add mod">
          <ac:chgData name="Motaz Saad" userId="2057ee3b-c1bc-4e6d-9f32-2f06a9bf521c" providerId="ADAL" clId="{3FEC9251-9AAB-41C9-9006-F2C938BE3B1D}" dt="2023-09-23T04:04:45.264" v="1211" actId="1076"/>
          <ac:picMkLst>
            <pc:docMk/>
            <pc:sldMk cId="2841047462" sldId="281"/>
            <ac:picMk id="11" creationId="{B5D22289-6B3D-9792-C815-D409CCF8B75A}"/>
          </ac:picMkLst>
        </pc:picChg>
        <pc:picChg chg="add mod">
          <ac:chgData name="Motaz Saad" userId="2057ee3b-c1bc-4e6d-9f32-2f06a9bf521c" providerId="ADAL" clId="{3FEC9251-9AAB-41C9-9006-F2C938BE3B1D}" dt="2023-09-23T04:04:43.312" v="1210" actId="1076"/>
          <ac:picMkLst>
            <pc:docMk/>
            <pc:sldMk cId="2841047462" sldId="281"/>
            <ac:picMk id="13" creationId="{BDED619B-801C-1AD8-C9B3-F448D1B71032}"/>
          </ac:picMkLst>
        </pc:picChg>
        <pc:picChg chg="add mod">
          <ac:chgData name="Motaz Saad" userId="2057ee3b-c1bc-4e6d-9f32-2f06a9bf521c" providerId="ADAL" clId="{3FEC9251-9AAB-41C9-9006-F2C938BE3B1D}" dt="2023-09-23T04:04:41.474" v="1209" actId="1076"/>
          <ac:picMkLst>
            <pc:docMk/>
            <pc:sldMk cId="2841047462" sldId="281"/>
            <ac:picMk id="15" creationId="{7FD118F2-255D-B52C-408E-16A8A0D1E25C}"/>
          </ac:picMkLst>
        </pc:picChg>
        <pc:picChg chg="add mod">
          <ac:chgData name="Motaz Saad" userId="2057ee3b-c1bc-4e6d-9f32-2f06a9bf521c" providerId="ADAL" clId="{3FEC9251-9AAB-41C9-9006-F2C938BE3B1D}" dt="2023-09-23T04:04:39.702" v="1208" actId="1076"/>
          <ac:picMkLst>
            <pc:docMk/>
            <pc:sldMk cId="2841047462" sldId="281"/>
            <ac:picMk id="17" creationId="{AF13685F-5FA3-CF71-23CD-2737BC53C169}"/>
          </ac:picMkLst>
        </pc:picChg>
        <pc:picChg chg="add mod">
          <ac:chgData name="Motaz Saad" userId="2057ee3b-c1bc-4e6d-9f32-2f06a9bf521c" providerId="ADAL" clId="{3FEC9251-9AAB-41C9-9006-F2C938BE3B1D}" dt="2023-09-23T04:04:37.196" v="1207" actId="1076"/>
          <ac:picMkLst>
            <pc:docMk/>
            <pc:sldMk cId="2841047462" sldId="281"/>
            <ac:picMk id="19" creationId="{D8BAB611-8BAE-DA49-DDBD-16850EFDE3DA}"/>
          </ac:picMkLst>
        </pc:picChg>
      </pc:sldChg>
      <pc:sldChg chg="addSp delSp modSp add mod">
        <pc:chgData name="Motaz Saad" userId="2057ee3b-c1bc-4e6d-9f32-2f06a9bf521c" providerId="ADAL" clId="{3FEC9251-9AAB-41C9-9006-F2C938BE3B1D}" dt="2023-09-23T04:06:05.456" v="1219" actId="1076"/>
        <pc:sldMkLst>
          <pc:docMk/>
          <pc:sldMk cId="4230092827" sldId="282"/>
        </pc:sldMkLst>
        <pc:spChg chg="mod">
          <ac:chgData name="Motaz Saad" userId="2057ee3b-c1bc-4e6d-9f32-2f06a9bf521c" providerId="ADAL" clId="{3FEC9251-9AAB-41C9-9006-F2C938BE3B1D}" dt="2023-09-23T03:54:53.501" v="1127" actId="6549"/>
          <ac:spMkLst>
            <pc:docMk/>
            <pc:sldMk cId="4230092827" sldId="282"/>
            <ac:spMk id="3" creationId="{EC10FDA5-B0D2-5BC4-0658-1A1DE8E2208B}"/>
          </ac:spMkLst>
        </pc:spChg>
        <pc:picChg chg="add del mod">
          <ac:chgData name="Motaz Saad" userId="2057ee3b-c1bc-4e6d-9f32-2f06a9bf521c" providerId="ADAL" clId="{3FEC9251-9AAB-41C9-9006-F2C938BE3B1D}" dt="2023-09-23T04:05:21.625" v="1214" actId="931"/>
          <ac:picMkLst>
            <pc:docMk/>
            <pc:sldMk cId="4230092827" sldId="282"/>
            <ac:picMk id="5" creationId="{43B3F966-4982-D18B-477C-3D0136BAE118}"/>
          </ac:picMkLst>
        </pc:picChg>
        <pc:picChg chg="add del mod">
          <ac:chgData name="Motaz Saad" userId="2057ee3b-c1bc-4e6d-9f32-2f06a9bf521c" providerId="ADAL" clId="{3FEC9251-9AAB-41C9-9006-F2C938BE3B1D}" dt="2023-09-23T04:05:21.625" v="1214" actId="931"/>
          <ac:picMkLst>
            <pc:docMk/>
            <pc:sldMk cId="4230092827" sldId="282"/>
            <ac:picMk id="7" creationId="{92030E77-FB04-A5B7-452E-33196071066D}"/>
          </ac:picMkLst>
        </pc:picChg>
        <pc:picChg chg="add mod">
          <ac:chgData name="Motaz Saad" userId="2057ee3b-c1bc-4e6d-9f32-2f06a9bf521c" providerId="ADAL" clId="{3FEC9251-9AAB-41C9-9006-F2C938BE3B1D}" dt="2023-09-23T04:05:39.752" v="1217" actId="1076"/>
          <ac:picMkLst>
            <pc:docMk/>
            <pc:sldMk cId="4230092827" sldId="282"/>
            <ac:picMk id="9" creationId="{4B4837E1-9755-037C-4C9F-3E014CB274DF}"/>
          </ac:picMkLst>
        </pc:picChg>
        <pc:picChg chg="add mod">
          <ac:chgData name="Motaz Saad" userId="2057ee3b-c1bc-4e6d-9f32-2f06a9bf521c" providerId="ADAL" clId="{3FEC9251-9AAB-41C9-9006-F2C938BE3B1D}" dt="2023-09-23T04:05:37.565" v="1216" actId="1076"/>
          <ac:picMkLst>
            <pc:docMk/>
            <pc:sldMk cId="4230092827" sldId="282"/>
            <ac:picMk id="11" creationId="{BDE054DB-B54D-5DFE-F04D-160AE5803DDC}"/>
          </ac:picMkLst>
        </pc:picChg>
        <pc:picChg chg="add mod">
          <ac:chgData name="Motaz Saad" userId="2057ee3b-c1bc-4e6d-9f32-2f06a9bf521c" providerId="ADAL" clId="{3FEC9251-9AAB-41C9-9006-F2C938BE3B1D}" dt="2023-09-23T04:06:05.456" v="1219" actId="1076"/>
          <ac:picMkLst>
            <pc:docMk/>
            <pc:sldMk cId="4230092827" sldId="282"/>
            <ac:picMk id="13" creationId="{2D3CA4CA-5AAF-9001-6B86-7F741FB3FBFC}"/>
          </ac:picMkLst>
        </pc:picChg>
      </pc:sldChg>
      <pc:sldChg chg="addSp modSp new mod">
        <pc:chgData name="Motaz Saad" userId="2057ee3b-c1bc-4e6d-9f32-2f06a9bf521c" providerId="ADAL" clId="{3FEC9251-9AAB-41C9-9006-F2C938BE3B1D}" dt="2023-09-23T04:07:57.044" v="1232" actId="1076"/>
        <pc:sldMkLst>
          <pc:docMk/>
          <pc:sldMk cId="1265791059" sldId="283"/>
        </pc:sldMkLst>
        <pc:spChg chg="mod">
          <ac:chgData name="Motaz Saad" userId="2057ee3b-c1bc-4e6d-9f32-2f06a9bf521c" providerId="ADAL" clId="{3FEC9251-9AAB-41C9-9006-F2C938BE3B1D}" dt="2023-09-23T03:56:26.237" v="1134"/>
          <ac:spMkLst>
            <pc:docMk/>
            <pc:sldMk cId="1265791059" sldId="283"/>
            <ac:spMk id="2" creationId="{301829EC-16E9-9F7E-9C20-D17E485542D5}"/>
          </ac:spMkLst>
        </pc:spChg>
        <pc:spChg chg="mod">
          <ac:chgData name="Motaz Saad" userId="2057ee3b-c1bc-4e6d-9f32-2f06a9bf521c" providerId="ADAL" clId="{3FEC9251-9AAB-41C9-9006-F2C938BE3B1D}" dt="2023-09-23T03:57:47.569" v="1162" actId="27636"/>
          <ac:spMkLst>
            <pc:docMk/>
            <pc:sldMk cId="1265791059" sldId="283"/>
            <ac:spMk id="3" creationId="{B6CD0577-0A4C-488C-702F-DB3F6E7386F4}"/>
          </ac:spMkLst>
        </pc:spChg>
        <pc:picChg chg="add mod">
          <ac:chgData name="Motaz Saad" userId="2057ee3b-c1bc-4e6d-9f32-2f06a9bf521c" providerId="ADAL" clId="{3FEC9251-9AAB-41C9-9006-F2C938BE3B1D}" dt="2023-09-23T04:06:59.988" v="1223" actId="1076"/>
          <ac:picMkLst>
            <pc:docMk/>
            <pc:sldMk cId="1265791059" sldId="283"/>
            <ac:picMk id="5" creationId="{8A610F06-8CBC-26D6-9792-3B9FE3F9696B}"/>
          </ac:picMkLst>
        </pc:picChg>
        <pc:picChg chg="add mod">
          <ac:chgData name="Motaz Saad" userId="2057ee3b-c1bc-4e6d-9f32-2f06a9bf521c" providerId="ADAL" clId="{3FEC9251-9AAB-41C9-9006-F2C938BE3B1D}" dt="2023-09-23T04:06:58.621" v="1222" actId="1076"/>
          <ac:picMkLst>
            <pc:docMk/>
            <pc:sldMk cId="1265791059" sldId="283"/>
            <ac:picMk id="7" creationId="{ED8E895F-AEF7-2A5B-4E0A-6F5C15868361}"/>
          </ac:picMkLst>
        </pc:picChg>
        <pc:picChg chg="add mod">
          <ac:chgData name="Motaz Saad" userId="2057ee3b-c1bc-4e6d-9f32-2f06a9bf521c" providerId="ADAL" clId="{3FEC9251-9AAB-41C9-9006-F2C938BE3B1D}" dt="2023-09-23T04:07:09.625" v="1226" actId="1076"/>
          <ac:picMkLst>
            <pc:docMk/>
            <pc:sldMk cId="1265791059" sldId="283"/>
            <ac:picMk id="8" creationId="{36805C2A-499A-2C65-18C4-2D9C330C513D}"/>
          </ac:picMkLst>
        </pc:picChg>
        <pc:picChg chg="add mod">
          <ac:chgData name="Motaz Saad" userId="2057ee3b-c1bc-4e6d-9f32-2f06a9bf521c" providerId="ADAL" clId="{3FEC9251-9AAB-41C9-9006-F2C938BE3B1D}" dt="2023-09-23T04:07:09.625" v="1226" actId="1076"/>
          <ac:picMkLst>
            <pc:docMk/>
            <pc:sldMk cId="1265791059" sldId="283"/>
            <ac:picMk id="9" creationId="{E18BD0E5-D28E-4D2F-7580-33919B3163AC}"/>
          </ac:picMkLst>
        </pc:picChg>
        <pc:picChg chg="add mod">
          <ac:chgData name="Motaz Saad" userId="2057ee3b-c1bc-4e6d-9f32-2f06a9bf521c" providerId="ADAL" clId="{3FEC9251-9AAB-41C9-9006-F2C938BE3B1D}" dt="2023-09-23T04:07:17.385" v="1228" actId="1076"/>
          <ac:picMkLst>
            <pc:docMk/>
            <pc:sldMk cId="1265791059" sldId="283"/>
            <ac:picMk id="10" creationId="{81547C30-8202-3044-760B-76E6CFE3E215}"/>
          </ac:picMkLst>
        </pc:picChg>
        <pc:picChg chg="add mod">
          <ac:chgData name="Motaz Saad" userId="2057ee3b-c1bc-4e6d-9f32-2f06a9bf521c" providerId="ADAL" clId="{3FEC9251-9AAB-41C9-9006-F2C938BE3B1D}" dt="2023-09-23T04:07:17.385" v="1228" actId="1076"/>
          <ac:picMkLst>
            <pc:docMk/>
            <pc:sldMk cId="1265791059" sldId="283"/>
            <ac:picMk id="11" creationId="{3BACD7BF-49CA-E581-9D27-49DAE3AA018A}"/>
          </ac:picMkLst>
        </pc:picChg>
        <pc:picChg chg="add mod">
          <ac:chgData name="Motaz Saad" userId="2057ee3b-c1bc-4e6d-9f32-2f06a9bf521c" providerId="ADAL" clId="{3FEC9251-9AAB-41C9-9006-F2C938BE3B1D}" dt="2023-09-23T04:07:37.947" v="1230" actId="1076"/>
          <ac:picMkLst>
            <pc:docMk/>
            <pc:sldMk cId="1265791059" sldId="283"/>
            <ac:picMk id="13" creationId="{03EA6A11-914A-A364-0C03-9A63802D3379}"/>
          </ac:picMkLst>
        </pc:picChg>
        <pc:picChg chg="add mod">
          <ac:chgData name="Motaz Saad" userId="2057ee3b-c1bc-4e6d-9f32-2f06a9bf521c" providerId="ADAL" clId="{3FEC9251-9AAB-41C9-9006-F2C938BE3B1D}" dt="2023-09-23T04:07:57.044" v="1232" actId="1076"/>
          <ac:picMkLst>
            <pc:docMk/>
            <pc:sldMk cId="1265791059" sldId="283"/>
            <ac:picMk id="15" creationId="{1747246C-1429-0EB2-F7C8-ACC0D6ADC938}"/>
          </ac:picMkLst>
        </pc:picChg>
      </pc:sldChg>
      <pc:sldChg chg="add del">
        <pc:chgData name="Motaz Saad" userId="2057ee3b-c1bc-4e6d-9f32-2f06a9bf521c" providerId="ADAL" clId="{3FEC9251-9AAB-41C9-9006-F2C938BE3B1D}" dt="2023-09-23T04:08:11.292" v="1233" actId="47"/>
        <pc:sldMkLst>
          <pc:docMk/>
          <pc:sldMk cId="3350566181" sldId="284"/>
        </pc:sldMkLst>
      </pc:sldChg>
      <pc:sldChg chg="addSp modSp new mod">
        <pc:chgData name="Motaz Saad" userId="2057ee3b-c1bc-4e6d-9f32-2f06a9bf521c" providerId="ADAL" clId="{3FEC9251-9AAB-41C9-9006-F2C938BE3B1D}" dt="2023-09-23T04:09:11.340" v="1243" actId="1076"/>
        <pc:sldMkLst>
          <pc:docMk/>
          <pc:sldMk cId="2372216610" sldId="285"/>
        </pc:sldMkLst>
        <pc:spChg chg="mod">
          <ac:chgData name="Motaz Saad" userId="2057ee3b-c1bc-4e6d-9f32-2f06a9bf521c" providerId="ADAL" clId="{3FEC9251-9AAB-41C9-9006-F2C938BE3B1D}" dt="2023-09-23T03:58:14.143" v="1170"/>
          <ac:spMkLst>
            <pc:docMk/>
            <pc:sldMk cId="2372216610" sldId="285"/>
            <ac:spMk id="2" creationId="{C523807D-ACC6-ACA3-C894-D141CBB49F89}"/>
          </ac:spMkLst>
        </pc:spChg>
        <pc:spChg chg="mod">
          <ac:chgData name="Motaz Saad" userId="2057ee3b-c1bc-4e6d-9f32-2f06a9bf521c" providerId="ADAL" clId="{3FEC9251-9AAB-41C9-9006-F2C938BE3B1D}" dt="2023-09-23T03:59:02.969" v="1182" actId="20577"/>
          <ac:spMkLst>
            <pc:docMk/>
            <pc:sldMk cId="2372216610" sldId="285"/>
            <ac:spMk id="3" creationId="{3AB92C04-2D63-DB26-52E6-D22DA5E8761A}"/>
          </ac:spMkLst>
        </pc:spChg>
        <pc:picChg chg="add mod">
          <ac:chgData name="Motaz Saad" userId="2057ee3b-c1bc-4e6d-9f32-2f06a9bf521c" providerId="ADAL" clId="{3FEC9251-9AAB-41C9-9006-F2C938BE3B1D}" dt="2023-09-23T04:09:11.340" v="1243" actId="1076"/>
          <ac:picMkLst>
            <pc:docMk/>
            <pc:sldMk cId="2372216610" sldId="285"/>
            <ac:picMk id="5" creationId="{DECA5695-9462-1F0D-421D-9BED4A8FA0C0}"/>
          </ac:picMkLst>
        </pc:picChg>
        <pc:picChg chg="add mod">
          <ac:chgData name="Motaz Saad" userId="2057ee3b-c1bc-4e6d-9f32-2f06a9bf521c" providerId="ADAL" clId="{3FEC9251-9AAB-41C9-9006-F2C938BE3B1D}" dt="2023-09-23T04:09:08.963" v="1242" actId="1076"/>
          <ac:picMkLst>
            <pc:docMk/>
            <pc:sldMk cId="2372216610" sldId="285"/>
            <ac:picMk id="7" creationId="{D99FC721-F364-FD18-D0E4-C3B4322FBAFB}"/>
          </ac:picMkLst>
        </pc:picChg>
        <pc:picChg chg="add mod">
          <ac:chgData name="Motaz Saad" userId="2057ee3b-c1bc-4e6d-9f32-2f06a9bf521c" providerId="ADAL" clId="{3FEC9251-9AAB-41C9-9006-F2C938BE3B1D}" dt="2023-09-23T04:09:06.142" v="1241" actId="1076"/>
          <ac:picMkLst>
            <pc:docMk/>
            <pc:sldMk cId="2372216610" sldId="285"/>
            <ac:picMk id="9" creationId="{5B25CC8B-2758-A899-DCBE-28A30D25A83C}"/>
          </ac:picMkLst>
        </pc:picChg>
        <pc:picChg chg="add mod">
          <ac:chgData name="Motaz Saad" userId="2057ee3b-c1bc-4e6d-9f32-2f06a9bf521c" providerId="ADAL" clId="{3FEC9251-9AAB-41C9-9006-F2C938BE3B1D}" dt="2023-09-23T04:09:03.576" v="1240" actId="1076"/>
          <ac:picMkLst>
            <pc:docMk/>
            <pc:sldMk cId="2372216610" sldId="285"/>
            <ac:picMk id="11" creationId="{C5BB5D1B-BFFD-C959-7215-3D5FE8FFAE69}"/>
          </ac:picMkLst>
        </pc:picChg>
        <pc:picChg chg="add mod">
          <ac:chgData name="Motaz Saad" userId="2057ee3b-c1bc-4e6d-9f32-2f06a9bf521c" providerId="ADAL" clId="{3FEC9251-9AAB-41C9-9006-F2C938BE3B1D}" dt="2023-09-23T04:09:01.262" v="1238" actId="1076"/>
          <ac:picMkLst>
            <pc:docMk/>
            <pc:sldMk cId="2372216610" sldId="285"/>
            <ac:picMk id="13" creationId="{40EF1C89-8E6C-46C9-B4E2-1DF194A19978}"/>
          </ac:picMkLst>
        </pc:picChg>
        <pc:picChg chg="add mod">
          <ac:chgData name="Motaz Saad" userId="2057ee3b-c1bc-4e6d-9f32-2f06a9bf521c" providerId="ADAL" clId="{3FEC9251-9AAB-41C9-9006-F2C938BE3B1D}" dt="2023-09-23T04:08:58.194" v="1237" actId="1076"/>
          <ac:picMkLst>
            <pc:docMk/>
            <pc:sldMk cId="2372216610" sldId="285"/>
            <ac:picMk id="15" creationId="{69532B55-6E79-CAA6-AD15-05FA2BDC8F56}"/>
          </ac:picMkLst>
        </pc:picChg>
        <pc:picChg chg="add mod">
          <ac:chgData name="Motaz Saad" userId="2057ee3b-c1bc-4e6d-9f32-2f06a9bf521c" providerId="ADAL" clId="{3FEC9251-9AAB-41C9-9006-F2C938BE3B1D}" dt="2023-09-23T04:08:56.388" v="1236" actId="1076"/>
          <ac:picMkLst>
            <pc:docMk/>
            <pc:sldMk cId="2372216610" sldId="285"/>
            <ac:picMk id="17" creationId="{71C2B6EF-243A-9341-0223-536DD0AA0D48}"/>
          </ac:picMkLst>
        </pc:picChg>
        <pc:picChg chg="add mod">
          <ac:chgData name="Motaz Saad" userId="2057ee3b-c1bc-4e6d-9f32-2f06a9bf521c" providerId="ADAL" clId="{3FEC9251-9AAB-41C9-9006-F2C938BE3B1D}" dt="2023-09-23T04:08:53.849" v="1235" actId="1076"/>
          <ac:picMkLst>
            <pc:docMk/>
            <pc:sldMk cId="2372216610" sldId="285"/>
            <ac:picMk id="19" creationId="{1EDFD974-1AA7-7052-8D42-7872996CB0A4}"/>
          </ac:picMkLst>
        </pc:picChg>
      </pc:sldChg>
      <pc:sldChg chg="addSp modSp new mod setBg">
        <pc:chgData name="Motaz Saad" userId="2057ee3b-c1bc-4e6d-9f32-2f06a9bf521c" providerId="ADAL" clId="{3FEC9251-9AAB-41C9-9006-F2C938BE3B1D}" dt="2023-09-23T04:10:52.427" v="1302" actId="26606"/>
        <pc:sldMkLst>
          <pc:docMk/>
          <pc:sldMk cId="4070057675" sldId="286"/>
        </pc:sldMkLst>
        <pc:spChg chg="mod">
          <ac:chgData name="Motaz Saad" userId="2057ee3b-c1bc-4e6d-9f32-2f06a9bf521c" providerId="ADAL" clId="{3FEC9251-9AAB-41C9-9006-F2C938BE3B1D}" dt="2023-09-23T04:10:52.427" v="1302" actId="26606"/>
          <ac:spMkLst>
            <pc:docMk/>
            <pc:sldMk cId="4070057675" sldId="286"/>
            <ac:spMk id="2" creationId="{D7299790-AE4B-74AA-BD55-4B4D011FA8A8}"/>
          </ac:spMkLst>
        </pc:spChg>
        <pc:spChg chg="mod">
          <ac:chgData name="Motaz Saad" userId="2057ee3b-c1bc-4e6d-9f32-2f06a9bf521c" providerId="ADAL" clId="{3FEC9251-9AAB-41C9-9006-F2C938BE3B1D}" dt="2023-09-23T04:10:52.427" v="1302" actId="26606"/>
          <ac:spMkLst>
            <pc:docMk/>
            <pc:sldMk cId="4070057675" sldId="286"/>
            <ac:spMk id="3" creationId="{0148853B-BC97-F009-5FFE-538C530A28B5}"/>
          </ac:spMkLst>
        </pc:spChg>
        <pc:spChg chg="add">
          <ac:chgData name="Motaz Saad" userId="2057ee3b-c1bc-4e6d-9f32-2f06a9bf521c" providerId="ADAL" clId="{3FEC9251-9AAB-41C9-9006-F2C938BE3B1D}" dt="2023-09-23T04:10:52.427" v="1302" actId="26606"/>
          <ac:spMkLst>
            <pc:docMk/>
            <pc:sldMk cId="4070057675" sldId="286"/>
            <ac:spMk id="10" creationId="{A3363022-C969-41E9-8EB2-E4C94908C1FA}"/>
          </ac:spMkLst>
        </pc:spChg>
        <pc:spChg chg="add">
          <ac:chgData name="Motaz Saad" userId="2057ee3b-c1bc-4e6d-9f32-2f06a9bf521c" providerId="ADAL" clId="{3FEC9251-9AAB-41C9-9006-F2C938BE3B1D}" dt="2023-09-23T04:10:52.427" v="1302" actId="26606"/>
          <ac:spMkLst>
            <pc:docMk/>
            <pc:sldMk cId="4070057675" sldId="286"/>
            <ac:spMk id="12" creationId="{8D1AD6B3-BE88-4CEB-BA17-790657CC4729}"/>
          </ac:spMkLst>
        </pc:spChg>
        <pc:grpChg chg="add">
          <ac:chgData name="Motaz Saad" userId="2057ee3b-c1bc-4e6d-9f32-2f06a9bf521c" providerId="ADAL" clId="{3FEC9251-9AAB-41C9-9006-F2C938BE3B1D}" dt="2023-09-23T04:10:52.427" v="1302" actId="26606"/>
          <ac:grpSpMkLst>
            <pc:docMk/>
            <pc:sldMk cId="4070057675" sldId="286"/>
            <ac:grpSpMk id="14" creationId="{89D1390B-7E13-4B4F-9CB2-391063412E54}"/>
          </ac:grpSpMkLst>
        </pc:grpChg>
        <pc:picChg chg="add">
          <ac:chgData name="Motaz Saad" userId="2057ee3b-c1bc-4e6d-9f32-2f06a9bf521c" providerId="ADAL" clId="{3FEC9251-9AAB-41C9-9006-F2C938BE3B1D}" dt="2023-09-23T04:10:52.427" v="1302" actId="26606"/>
          <ac:picMkLst>
            <pc:docMk/>
            <pc:sldMk cId="4070057675" sldId="286"/>
            <ac:picMk id="7" creationId="{4B1B747F-816C-2945-612E-9102A188DEB0}"/>
          </ac:picMkLst>
        </pc:picChg>
      </pc:sldChg>
      <pc:sldChg chg="modSp new mod ord">
        <pc:chgData name="Motaz Saad" userId="2057ee3b-c1bc-4e6d-9f32-2f06a9bf521c" providerId="ADAL" clId="{3FEC9251-9AAB-41C9-9006-F2C938BE3B1D}" dt="2023-09-23T04:11:15.805" v="1347" actId="20577"/>
        <pc:sldMkLst>
          <pc:docMk/>
          <pc:sldMk cId="595251461" sldId="287"/>
        </pc:sldMkLst>
        <pc:spChg chg="mod">
          <ac:chgData name="Motaz Saad" userId="2057ee3b-c1bc-4e6d-9f32-2f06a9bf521c" providerId="ADAL" clId="{3FEC9251-9AAB-41C9-9006-F2C938BE3B1D}" dt="2023-09-23T04:11:15.805" v="1347" actId="20577"/>
          <ac:spMkLst>
            <pc:docMk/>
            <pc:sldMk cId="595251461" sldId="287"/>
            <ac:spMk id="2" creationId="{283FC8A4-F7F0-0756-C3AF-AC12CAA1B713}"/>
          </ac:spMkLst>
        </pc:spChg>
        <pc:spChg chg="mod">
          <ac:chgData name="Motaz Saad" userId="2057ee3b-c1bc-4e6d-9f32-2f06a9bf521c" providerId="ADAL" clId="{3FEC9251-9AAB-41C9-9006-F2C938BE3B1D}" dt="2023-09-23T04:11:04.110" v="1308"/>
          <ac:spMkLst>
            <pc:docMk/>
            <pc:sldMk cId="595251461" sldId="287"/>
            <ac:spMk id="3" creationId="{5E8929EE-2BDB-5C79-47AE-545229DD2D2B}"/>
          </ac:spMkLst>
        </pc:spChg>
      </pc:sldChg>
      <pc:sldChg chg="addSp modSp new mod modClrScheme chgLayout">
        <pc:chgData name="Motaz Saad" userId="2057ee3b-c1bc-4e6d-9f32-2f06a9bf521c" providerId="ADAL" clId="{3FEC9251-9AAB-41C9-9006-F2C938BE3B1D}" dt="2023-09-23T04:21:57.326" v="1492" actId="12"/>
        <pc:sldMkLst>
          <pc:docMk/>
          <pc:sldMk cId="522378070" sldId="288"/>
        </pc:sldMkLst>
        <pc:spChg chg="add mod">
          <ac:chgData name="Motaz Saad" userId="2057ee3b-c1bc-4e6d-9f32-2f06a9bf521c" providerId="ADAL" clId="{3FEC9251-9AAB-41C9-9006-F2C938BE3B1D}" dt="2023-09-23T04:14:47.836" v="1358" actId="6549"/>
          <ac:spMkLst>
            <pc:docMk/>
            <pc:sldMk cId="522378070" sldId="288"/>
            <ac:spMk id="2" creationId="{44E78B4C-AE9B-E0D6-2272-88388425C67C}"/>
          </ac:spMkLst>
        </pc:spChg>
        <pc:spChg chg="add mod">
          <ac:chgData name="Motaz Saad" userId="2057ee3b-c1bc-4e6d-9f32-2f06a9bf521c" providerId="ADAL" clId="{3FEC9251-9AAB-41C9-9006-F2C938BE3B1D}" dt="2023-09-23T04:21:57.326" v="1492" actId="12"/>
          <ac:spMkLst>
            <pc:docMk/>
            <pc:sldMk cId="522378070" sldId="288"/>
            <ac:spMk id="3" creationId="{B98FBA51-5FAD-03B5-96B9-9A74C49676B0}"/>
          </ac:spMkLst>
        </pc:spChg>
      </pc:sldChg>
      <pc:sldChg chg="modSp new mod">
        <pc:chgData name="Motaz Saad" userId="2057ee3b-c1bc-4e6d-9f32-2f06a9bf521c" providerId="ADAL" clId="{3FEC9251-9AAB-41C9-9006-F2C938BE3B1D}" dt="2023-09-23T04:22:27.337" v="1497" actId="12"/>
        <pc:sldMkLst>
          <pc:docMk/>
          <pc:sldMk cId="2106544029" sldId="289"/>
        </pc:sldMkLst>
        <pc:spChg chg="mod">
          <ac:chgData name="Motaz Saad" userId="2057ee3b-c1bc-4e6d-9f32-2f06a9bf521c" providerId="ADAL" clId="{3FEC9251-9AAB-41C9-9006-F2C938BE3B1D}" dt="2023-09-23T04:18:29.321" v="1434"/>
          <ac:spMkLst>
            <pc:docMk/>
            <pc:sldMk cId="2106544029" sldId="289"/>
            <ac:spMk id="2" creationId="{483E024F-99BB-23CC-C92D-2485C426E311}"/>
          </ac:spMkLst>
        </pc:spChg>
        <pc:spChg chg="mod">
          <ac:chgData name="Motaz Saad" userId="2057ee3b-c1bc-4e6d-9f32-2f06a9bf521c" providerId="ADAL" clId="{3FEC9251-9AAB-41C9-9006-F2C938BE3B1D}" dt="2023-09-23T04:22:27.337" v="1497" actId="12"/>
          <ac:spMkLst>
            <pc:docMk/>
            <pc:sldMk cId="2106544029" sldId="289"/>
            <ac:spMk id="3" creationId="{E34540BA-7D29-0B3C-2AAA-FE1DD2C3573F}"/>
          </ac:spMkLst>
        </pc:spChg>
      </pc:sldChg>
      <pc:sldChg chg="modSp new mod">
        <pc:chgData name="Motaz Saad" userId="2057ee3b-c1bc-4e6d-9f32-2f06a9bf521c" providerId="ADAL" clId="{3FEC9251-9AAB-41C9-9006-F2C938BE3B1D}" dt="2023-09-23T04:23:00.447" v="1502" actId="12"/>
        <pc:sldMkLst>
          <pc:docMk/>
          <pc:sldMk cId="3776330048" sldId="290"/>
        </pc:sldMkLst>
        <pc:spChg chg="mod">
          <ac:chgData name="Motaz Saad" userId="2057ee3b-c1bc-4e6d-9f32-2f06a9bf521c" providerId="ADAL" clId="{3FEC9251-9AAB-41C9-9006-F2C938BE3B1D}" dt="2023-09-23T04:18:35.374" v="1436"/>
          <ac:spMkLst>
            <pc:docMk/>
            <pc:sldMk cId="3776330048" sldId="290"/>
            <ac:spMk id="2" creationId="{647F2547-769F-9D09-EA75-DAFAEF4439DA}"/>
          </ac:spMkLst>
        </pc:spChg>
        <pc:spChg chg="mod">
          <ac:chgData name="Motaz Saad" userId="2057ee3b-c1bc-4e6d-9f32-2f06a9bf521c" providerId="ADAL" clId="{3FEC9251-9AAB-41C9-9006-F2C938BE3B1D}" dt="2023-09-23T04:23:00.447" v="1502" actId="12"/>
          <ac:spMkLst>
            <pc:docMk/>
            <pc:sldMk cId="3776330048" sldId="290"/>
            <ac:spMk id="3" creationId="{AAD65418-37BE-1758-0288-93BB17D08F8E}"/>
          </ac:spMkLst>
        </pc:spChg>
      </pc:sldChg>
      <pc:sldChg chg="modSp new mod">
        <pc:chgData name="Motaz Saad" userId="2057ee3b-c1bc-4e6d-9f32-2f06a9bf521c" providerId="ADAL" clId="{3FEC9251-9AAB-41C9-9006-F2C938BE3B1D}" dt="2023-09-23T04:23:19.351" v="1504" actId="12"/>
        <pc:sldMkLst>
          <pc:docMk/>
          <pc:sldMk cId="580301718" sldId="291"/>
        </pc:sldMkLst>
        <pc:spChg chg="mod">
          <ac:chgData name="Motaz Saad" userId="2057ee3b-c1bc-4e6d-9f32-2f06a9bf521c" providerId="ADAL" clId="{3FEC9251-9AAB-41C9-9006-F2C938BE3B1D}" dt="2023-09-23T04:20:06.366" v="1467"/>
          <ac:spMkLst>
            <pc:docMk/>
            <pc:sldMk cId="580301718" sldId="291"/>
            <ac:spMk id="2" creationId="{EEAB1182-0E08-3161-B9E9-781B64C7EE9C}"/>
          </ac:spMkLst>
        </pc:spChg>
        <pc:spChg chg="mod">
          <ac:chgData name="Motaz Saad" userId="2057ee3b-c1bc-4e6d-9f32-2f06a9bf521c" providerId="ADAL" clId="{3FEC9251-9AAB-41C9-9006-F2C938BE3B1D}" dt="2023-09-23T04:23:19.351" v="1504" actId="12"/>
          <ac:spMkLst>
            <pc:docMk/>
            <pc:sldMk cId="580301718" sldId="291"/>
            <ac:spMk id="3" creationId="{F961BE5D-40F6-0A95-3F90-317FA0ED0D2C}"/>
          </ac:spMkLst>
        </pc:spChg>
      </pc:sldChg>
      <pc:sldChg chg="addSp modSp new mod modClrScheme chgLayout">
        <pc:chgData name="Motaz Saad" userId="2057ee3b-c1bc-4e6d-9f32-2f06a9bf521c" providerId="ADAL" clId="{3FEC9251-9AAB-41C9-9006-F2C938BE3B1D}" dt="2023-09-23T04:21:21.941" v="1487"/>
        <pc:sldMkLst>
          <pc:docMk/>
          <pc:sldMk cId="3111845689" sldId="292"/>
        </pc:sldMkLst>
        <pc:spChg chg="add mod">
          <ac:chgData name="Motaz Saad" userId="2057ee3b-c1bc-4e6d-9f32-2f06a9bf521c" providerId="ADAL" clId="{3FEC9251-9AAB-41C9-9006-F2C938BE3B1D}" dt="2023-09-23T04:21:21.941" v="1487"/>
          <ac:spMkLst>
            <pc:docMk/>
            <pc:sldMk cId="3111845689" sldId="292"/>
            <ac:spMk id="2" creationId="{AC4BBCA4-F43C-37C5-4D3E-AAA9AB5F6207}"/>
          </ac:spMkLst>
        </pc:spChg>
        <pc:spChg chg="add mod">
          <ac:chgData name="Motaz Saad" userId="2057ee3b-c1bc-4e6d-9f32-2f06a9bf521c" providerId="ADAL" clId="{3FEC9251-9AAB-41C9-9006-F2C938BE3B1D}" dt="2023-09-23T04:21:11.779" v="1482" actId="12"/>
          <ac:spMkLst>
            <pc:docMk/>
            <pc:sldMk cId="3111845689" sldId="292"/>
            <ac:spMk id="3" creationId="{2CC7BE81-01E8-72CF-70D1-E4F88AF82D8C}"/>
          </ac:spMkLst>
        </pc:spChg>
      </pc:sldChg>
      <pc:sldChg chg="addSp delSp modSp new mod">
        <pc:chgData name="Motaz Saad" userId="2057ee3b-c1bc-4e6d-9f32-2f06a9bf521c" providerId="ADAL" clId="{3FEC9251-9AAB-41C9-9006-F2C938BE3B1D}" dt="2023-09-23T04:24:23.099" v="1516" actId="1076"/>
        <pc:sldMkLst>
          <pc:docMk/>
          <pc:sldMk cId="3941601703" sldId="293"/>
        </pc:sldMkLst>
        <pc:spChg chg="mod">
          <ac:chgData name="Motaz Saad" userId="2057ee3b-c1bc-4e6d-9f32-2f06a9bf521c" providerId="ADAL" clId="{3FEC9251-9AAB-41C9-9006-F2C938BE3B1D}" dt="2023-09-23T04:24:18.600" v="1513" actId="20577"/>
          <ac:spMkLst>
            <pc:docMk/>
            <pc:sldMk cId="3941601703" sldId="293"/>
            <ac:spMk id="2" creationId="{27E436D1-34D7-FD64-411B-6087CACFB66D}"/>
          </ac:spMkLst>
        </pc:spChg>
        <pc:spChg chg="del">
          <ac:chgData name="Motaz Saad" userId="2057ee3b-c1bc-4e6d-9f32-2f06a9bf521c" providerId="ADAL" clId="{3FEC9251-9AAB-41C9-9006-F2C938BE3B1D}" dt="2023-09-23T04:24:21.085" v="1514" actId="478"/>
          <ac:spMkLst>
            <pc:docMk/>
            <pc:sldMk cId="3941601703" sldId="293"/>
            <ac:spMk id="3" creationId="{15058BFB-82BF-32FF-2A28-5BC8F53476B0}"/>
          </ac:spMkLst>
        </pc:spChg>
        <pc:picChg chg="add mod">
          <ac:chgData name="Motaz Saad" userId="2057ee3b-c1bc-4e6d-9f32-2f06a9bf521c" providerId="ADAL" clId="{3FEC9251-9AAB-41C9-9006-F2C938BE3B1D}" dt="2023-09-23T04:24:23.099" v="1516" actId="1076"/>
          <ac:picMkLst>
            <pc:docMk/>
            <pc:sldMk cId="3941601703" sldId="293"/>
            <ac:picMk id="4" creationId="{4B23F0BF-F5B3-3E23-7DA9-7EEF0F80169C}"/>
          </ac:picMkLst>
        </pc:picChg>
      </pc:sldChg>
      <pc:sldChg chg="addSp delSp modSp new mod">
        <pc:chgData name="Motaz Saad" userId="2057ee3b-c1bc-4e6d-9f32-2f06a9bf521c" providerId="ADAL" clId="{3FEC9251-9AAB-41C9-9006-F2C938BE3B1D}" dt="2023-09-23T04:40:51.617" v="1633" actId="1076"/>
        <pc:sldMkLst>
          <pc:docMk/>
          <pc:sldMk cId="1315698363" sldId="294"/>
        </pc:sldMkLst>
        <pc:spChg chg="mod">
          <ac:chgData name="Motaz Saad" userId="2057ee3b-c1bc-4e6d-9f32-2f06a9bf521c" providerId="ADAL" clId="{3FEC9251-9AAB-41C9-9006-F2C938BE3B1D}" dt="2023-09-23T04:35:36.876" v="1587" actId="5793"/>
          <ac:spMkLst>
            <pc:docMk/>
            <pc:sldMk cId="1315698363" sldId="294"/>
            <ac:spMk id="2" creationId="{4409E994-DA59-6C04-655E-3C2DABA6D39F}"/>
          </ac:spMkLst>
        </pc:spChg>
        <pc:spChg chg="del">
          <ac:chgData name="Motaz Saad" userId="2057ee3b-c1bc-4e6d-9f32-2f06a9bf521c" providerId="ADAL" clId="{3FEC9251-9AAB-41C9-9006-F2C938BE3B1D}" dt="2023-09-23T04:35:00.564" v="1534" actId="478"/>
          <ac:spMkLst>
            <pc:docMk/>
            <pc:sldMk cId="1315698363" sldId="294"/>
            <ac:spMk id="3" creationId="{7CCBBFEB-ADE6-CEF5-6FC4-74F0382DE90F}"/>
          </ac:spMkLst>
        </pc:spChg>
        <pc:spChg chg="add del">
          <ac:chgData name="Motaz Saad" userId="2057ee3b-c1bc-4e6d-9f32-2f06a9bf521c" providerId="ADAL" clId="{3FEC9251-9AAB-41C9-9006-F2C938BE3B1D}" dt="2023-09-23T04:36:08.912" v="1589"/>
          <ac:spMkLst>
            <pc:docMk/>
            <pc:sldMk cId="1315698363" sldId="294"/>
            <ac:spMk id="4" creationId="{B46A4F18-7400-CE0F-9912-37C0A52A1341}"/>
          </ac:spMkLst>
        </pc:spChg>
        <pc:spChg chg="add del">
          <ac:chgData name="Motaz Saad" userId="2057ee3b-c1bc-4e6d-9f32-2f06a9bf521c" providerId="ADAL" clId="{3FEC9251-9AAB-41C9-9006-F2C938BE3B1D}" dt="2023-09-23T04:36:15.097" v="1593"/>
          <ac:spMkLst>
            <pc:docMk/>
            <pc:sldMk cId="1315698363" sldId="294"/>
            <ac:spMk id="5" creationId="{E221F645-2459-E5EA-4898-DFED5D8BDB41}"/>
          </ac:spMkLst>
        </pc:spChg>
        <pc:picChg chg="add mod">
          <ac:chgData name="Motaz Saad" userId="2057ee3b-c1bc-4e6d-9f32-2f06a9bf521c" providerId="ADAL" clId="{3FEC9251-9AAB-41C9-9006-F2C938BE3B1D}" dt="2023-09-23T04:36:20.899" v="1596" actId="1076"/>
          <ac:picMkLst>
            <pc:docMk/>
            <pc:sldMk cId="1315698363" sldId="294"/>
            <ac:picMk id="6" creationId="{6638DA75-76CB-14C9-AA38-7F2CE3433162}"/>
          </ac:picMkLst>
        </pc:picChg>
        <pc:picChg chg="add mod">
          <ac:chgData name="Motaz Saad" userId="2057ee3b-c1bc-4e6d-9f32-2f06a9bf521c" providerId="ADAL" clId="{3FEC9251-9AAB-41C9-9006-F2C938BE3B1D}" dt="2023-09-23T04:36:38.190" v="1599" actId="14100"/>
          <ac:picMkLst>
            <pc:docMk/>
            <pc:sldMk cId="1315698363" sldId="294"/>
            <ac:picMk id="1030" creationId="{F39643AC-1455-58A2-CCA4-6952F84CBF5F}"/>
          </ac:picMkLst>
        </pc:picChg>
        <pc:picChg chg="add mod">
          <ac:chgData name="Motaz Saad" userId="2057ee3b-c1bc-4e6d-9f32-2f06a9bf521c" providerId="ADAL" clId="{3FEC9251-9AAB-41C9-9006-F2C938BE3B1D}" dt="2023-09-23T04:36:58.260" v="1602" actId="1076"/>
          <ac:picMkLst>
            <pc:docMk/>
            <pc:sldMk cId="1315698363" sldId="294"/>
            <ac:picMk id="1032" creationId="{288F7518-F9B3-DA15-2D13-E311C40AA53B}"/>
          </ac:picMkLst>
        </pc:picChg>
        <pc:picChg chg="add mod">
          <ac:chgData name="Motaz Saad" userId="2057ee3b-c1bc-4e6d-9f32-2f06a9bf521c" providerId="ADAL" clId="{3FEC9251-9AAB-41C9-9006-F2C938BE3B1D}" dt="2023-09-23T04:37:35.606" v="1609" actId="1076"/>
          <ac:picMkLst>
            <pc:docMk/>
            <pc:sldMk cId="1315698363" sldId="294"/>
            <ac:picMk id="1034" creationId="{EF25CAB9-466C-BFF2-5E00-8CB3C50C21F1}"/>
          </ac:picMkLst>
        </pc:picChg>
        <pc:picChg chg="add mod">
          <ac:chgData name="Motaz Saad" userId="2057ee3b-c1bc-4e6d-9f32-2f06a9bf521c" providerId="ADAL" clId="{3FEC9251-9AAB-41C9-9006-F2C938BE3B1D}" dt="2023-09-23T04:38:03.924" v="1614" actId="1076"/>
          <ac:picMkLst>
            <pc:docMk/>
            <pc:sldMk cId="1315698363" sldId="294"/>
            <ac:picMk id="1036" creationId="{9993E0B7-1C81-80FA-6195-0B9F39837E1A}"/>
          </ac:picMkLst>
        </pc:picChg>
        <pc:picChg chg="add mod">
          <ac:chgData name="Motaz Saad" userId="2057ee3b-c1bc-4e6d-9f32-2f06a9bf521c" providerId="ADAL" clId="{3FEC9251-9AAB-41C9-9006-F2C938BE3B1D}" dt="2023-09-23T04:38:39.268" v="1619" actId="1076"/>
          <ac:picMkLst>
            <pc:docMk/>
            <pc:sldMk cId="1315698363" sldId="294"/>
            <ac:picMk id="1038" creationId="{D62D1DB9-1A89-C7B6-8231-01DBB5AFBEA3}"/>
          </ac:picMkLst>
        </pc:picChg>
        <pc:picChg chg="add mod">
          <ac:chgData name="Motaz Saad" userId="2057ee3b-c1bc-4e6d-9f32-2f06a9bf521c" providerId="ADAL" clId="{3FEC9251-9AAB-41C9-9006-F2C938BE3B1D}" dt="2023-09-23T04:39:04.181" v="1624" actId="1076"/>
          <ac:picMkLst>
            <pc:docMk/>
            <pc:sldMk cId="1315698363" sldId="294"/>
            <ac:picMk id="1040" creationId="{A92065B6-AB26-FD1B-FB74-83B88A68B3EA}"/>
          </ac:picMkLst>
        </pc:picChg>
        <pc:picChg chg="add mod">
          <ac:chgData name="Motaz Saad" userId="2057ee3b-c1bc-4e6d-9f32-2f06a9bf521c" providerId="ADAL" clId="{3FEC9251-9AAB-41C9-9006-F2C938BE3B1D}" dt="2023-09-23T04:39:56.684" v="1630" actId="1076"/>
          <ac:picMkLst>
            <pc:docMk/>
            <pc:sldMk cId="1315698363" sldId="294"/>
            <ac:picMk id="1042" creationId="{BAF4FA5F-8C8D-42EA-A3E9-908DFE83E107}"/>
          </ac:picMkLst>
        </pc:picChg>
        <pc:picChg chg="add mod">
          <ac:chgData name="Motaz Saad" userId="2057ee3b-c1bc-4e6d-9f32-2f06a9bf521c" providerId="ADAL" clId="{3FEC9251-9AAB-41C9-9006-F2C938BE3B1D}" dt="2023-09-23T04:40:51.617" v="1633" actId="1076"/>
          <ac:picMkLst>
            <pc:docMk/>
            <pc:sldMk cId="1315698363" sldId="294"/>
            <ac:picMk id="1044" creationId="{B212DCC3-6963-B256-AC8D-C43D318B0BDC}"/>
          </ac:picMkLst>
        </pc:picChg>
      </pc:sldChg>
      <pc:sldChg chg="addSp delSp modSp new del mod modClrScheme chgLayout">
        <pc:chgData name="Motaz Saad" userId="2057ee3b-c1bc-4e6d-9f32-2f06a9bf521c" providerId="ADAL" clId="{3FEC9251-9AAB-41C9-9006-F2C938BE3B1D}" dt="2023-09-24T04:12:09.302" v="2221" actId="47"/>
        <pc:sldMkLst>
          <pc:docMk/>
          <pc:sldMk cId="3414813714" sldId="295"/>
        </pc:sldMkLst>
        <pc:spChg chg="add del mod">
          <ac:chgData name="Motaz Saad" userId="2057ee3b-c1bc-4e6d-9f32-2f06a9bf521c" providerId="ADAL" clId="{3FEC9251-9AAB-41C9-9006-F2C938BE3B1D}" dt="2023-09-23T05:04:29.255" v="1808" actId="6549"/>
          <ac:spMkLst>
            <pc:docMk/>
            <pc:sldMk cId="3414813714" sldId="295"/>
            <ac:spMk id="2" creationId="{07AFACE2-9821-6EFA-353C-E480992609DC}"/>
          </ac:spMkLst>
        </pc:spChg>
        <pc:spChg chg="add mod">
          <ac:chgData name="Motaz Saad" userId="2057ee3b-c1bc-4e6d-9f32-2f06a9bf521c" providerId="ADAL" clId="{3FEC9251-9AAB-41C9-9006-F2C938BE3B1D}" dt="2023-09-23T05:04:19.529" v="1805" actId="27636"/>
          <ac:spMkLst>
            <pc:docMk/>
            <pc:sldMk cId="3414813714" sldId="295"/>
            <ac:spMk id="3" creationId="{E04922BF-7AC6-1248-0AF4-6030C27CF17E}"/>
          </ac:spMkLst>
        </pc:spChg>
        <pc:spChg chg="add del mod">
          <ac:chgData name="Motaz Saad" userId="2057ee3b-c1bc-4e6d-9f32-2f06a9bf521c" providerId="ADAL" clId="{3FEC9251-9AAB-41C9-9006-F2C938BE3B1D}" dt="2023-09-23T04:41:37.429" v="1637"/>
          <ac:spMkLst>
            <pc:docMk/>
            <pc:sldMk cId="3414813714" sldId="295"/>
            <ac:spMk id="4" creationId="{CC2926AD-54E8-A4D6-145C-9BABFCE6BEEF}"/>
          </ac:spMkLst>
        </pc:spChg>
      </pc:sldChg>
      <pc:sldChg chg="modSp new del mod">
        <pc:chgData name="Motaz Saad" userId="2057ee3b-c1bc-4e6d-9f32-2f06a9bf521c" providerId="ADAL" clId="{3FEC9251-9AAB-41C9-9006-F2C938BE3B1D}" dt="2023-09-24T04:12:09.302" v="2221" actId="47"/>
        <pc:sldMkLst>
          <pc:docMk/>
          <pc:sldMk cId="2098037726" sldId="296"/>
        </pc:sldMkLst>
        <pc:spChg chg="mod">
          <ac:chgData name="Motaz Saad" userId="2057ee3b-c1bc-4e6d-9f32-2f06a9bf521c" providerId="ADAL" clId="{3FEC9251-9AAB-41C9-9006-F2C938BE3B1D}" dt="2023-09-23T05:13:38.623" v="1896" actId="14100"/>
          <ac:spMkLst>
            <pc:docMk/>
            <pc:sldMk cId="2098037726" sldId="296"/>
            <ac:spMk id="2" creationId="{CF1A792B-41E1-976F-9D57-D2225C320BF1}"/>
          </ac:spMkLst>
        </pc:spChg>
        <pc:spChg chg="mod">
          <ac:chgData name="Motaz Saad" userId="2057ee3b-c1bc-4e6d-9f32-2f06a9bf521c" providerId="ADAL" clId="{3FEC9251-9AAB-41C9-9006-F2C938BE3B1D}" dt="2023-09-23T05:14:05.248" v="1902" actId="27636"/>
          <ac:spMkLst>
            <pc:docMk/>
            <pc:sldMk cId="2098037726" sldId="296"/>
            <ac:spMk id="3" creationId="{ED3DE480-EEA5-694F-20D5-0B0A28B2DD8E}"/>
          </ac:spMkLst>
        </pc:spChg>
      </pc:sldChg>
      <pc:sldChg chg="modSp new del mod">
        <pc:chgData name="Motaz Saad" userId="2057ee3b-c1bc-4e6d-9f32-2f06a9bf521c" providerId="ADAL" clId="{3FEC9251-9AAB-41C9-9006-F2C938BE3B1D}" dt="2023-09-24T04:12:09.302" v="2221" actId="47"/>
        <pc:sldMkLst>
          <pc:docMk/>
          <pc:sldMk cId="1224655077" sldId="297"/>
        </pc:sldMkLst>
        <pc:spChg chg="mod">
          <ac:chgData name="Motaz Saad" userId="2057ee3b-c1bc-4e6d-9f32-2f06a9bf521c" providerId="ADAL" clId="{3FEC9251-9AAB-41C9-9006-F2C938BE3B1D}" dt="2023-09-23T05:19:31.669" v="1936" actId="20577"/>
          <ac:spMkLst>
            <pc:docMk/>
            <pc:sldMk cId="1224655077" sldId="297"/>
            <ac:spMk id="2" creationId="{20C16C4D-9477-8D18-528F-E8C1E5CDE3AA}"/>
          </ac:spMkLst>
        </pc:spChg>
        <pc:spChg chg="mod">
          <ac:chgData name="Motaz Saad" userId="2057ee3b-c1bc-4e6d-9f32-2f06a9bf521c" providerId="ADAL" clId="{3FEC9251-9AAB-41C9-9006-F2C938BE3B1D}" dt="2023-09-23T05:21:02.787" v="1939"/>
          <ac:spMkLst>
            <pc:docMk/>
            <pc:sldMk cId="1224655077" sldId="297"/>
            <ac:spMk id="3" creationId="{FD95088D-6A26-5101-0659-4F624A1391B3}"/>
          </ac:spMkLst>
        </pc:spChg>
      </pc:sldChg>
      <pc:sldChg chg="modSp new mod">
        <pc:chgData name="Motaz Saad" userId="2057ee3b-c1bc-4e6d-9f32-2f06a9bf521c" providerId="ADAL" clId="{3FEC9251-9AAB-41C9-9006-F2C938BE3B1D}" dt="2023-09-24T04:11:56.679" v="2220" actId="20577"/>
        <pc:sldMkLst>
          <pc:docMk/>
          <pc:sldMk cId="983822072" sldId="298"/>
        </pc:sldMkLst>
        <pc:spChg chg="mod">
          <ac:chgData name="Motaz Saad" userId="2057ee3b-c1bc-4e6d-9f32-2f06a9bf521c" providerId="ADAL" clId="{3FEC9251-9AAB-41C9-9006-F2C938BE3B1D}" dt="2023-09-24T04:06:14.046" v="1948" actId="20577"/>
          <ac:spMkLst>
            <pc:docMk/>
            <pc:sldMk cId="983822072" sldId="298"/>
            <ac:spMk id="2" creationId="{B8954E71-9EE8-FF55-D1CC-FE20656FB504}"/>
          </ac:spMkLst>
        </pc:spChg>
        <pc:spChg chg="mod">
          <ac:chgData name="Motaz Saad" userId="2057ee3b-c1bc-4e6d-9f32-2f06a9bf521c" providerId="ADAL" clId="{3FEC9251-9AAB-41C9-9006-F2C938BE3B1D}" dt="2023-09-24T04:11:56.679" v="2220" actId="20577"/>
          <ac:spMkLst>
            <pc:docMk/>
            <pc:sldMk cId="983822072" sldId="298"/>
            <ac:spMk id="3" creationId="{CD881932-84AF-32AB-91F8-0A1D0B845FA0}"/>
          </ac:spMkLst>
        </pc:sp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10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4" Type="http://schemas.openxmlformats.org/officeDocument/2006/relationships/image" Target="../media/image10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8B8727-8FC5-4D69-B03C-7525CFB68AA3}" type="doc">
      <dgm:prSet loTypeId="urn:microsoft.com/office/officeart/2005/8/layout/hList1" loCatId="list" qsTypeId="urn:microsoft.com/office/officeart/2005/8/quickstyle/simple1" qsCatId="simple" csTypeId="urn:microsoft.com/office/officeart/2005/8/colors/accent1_2" csCatId="accent1"/>
      <dgm:spPr/>
      <dgm:t>
        <a:bodyPr/>
        <a:lstStyle/>
        <a:p>
          <a:endParaRPr lang="en-US"/>
        </a:p>
      </dgm:t>
    </dgm:pt>
    <dgm:pt modelId="{70E46596-5D49-4FCB-964F-17BC49999C52}">
      <dgm:prSet/>
      <dgm:spPr/>
      <dgm:t>
        <a:bodyPr/>
        <a:lstStyle/>
        <a:p>
          <a:r>
            <a:rPr lang="en-US"/>
            <a:t>Significance of research skills in the IT field.</a:t>
          </a:r>
        </a:p>
      </dgm:t>
    </dgm:pt>
    <dgm:pt modelId="{7F2FC0F9-6AC6-4AC7-A007-D37277FFAD05}" type="parTrans" cxnId="{6174029F-74DF-4129-86AB-9423B70E05B8}">
      <dgm:prSet/>
      <dgm:spPr/>
      <dgm:t>
        <a:bodyPr/>
        <a:lstStyle/>
        <a:p>
          <a:endParaRPr lang="en-US"/>
        </a:p>
      </dgm:t>
    </dgm:pt>
    <dgm:pt modelId="{CCABA726-AD30-4777-B0FB-19276E64EC8C}" type="sibTrans" cxnId="{6174029F-74DF-4129-86AB-9423B70E05B8}">
      <dgm:prSet/>
      <dgm:spPr/>
      <dgm:t>
        <a:bodyPr/>
        <a:lstStyle/>
        <a:p>
          <a:endParaRPr lang="en-US"/>
        </a:p>
      </dgm:t>
    </dgm:pt>
    <dgm:pt modelId="{4056BD84-24D5-455F-B691-1D95265F842C}">
      <dgm:prSet/>
      <dgm:spPr/>
      <dgm:t>
        <a:bodyPr/>
        <a:lstStyle/>
        <a:p>
          <a:r>
            <a:rPr lang="en-US"/>
            <a:t>Advancements in technology rely on research.</a:t>
          </a:r>
        </a:p>
      </dgm:t>
    </dgm:pt>
    <dgm:pt modelId="{5A4A378C-8691-4FFD-847C-2AB05C01F483}" type="parTrans" cxnId="{D2AF9758-291B-4A5B-95E0-61D01D352CE6}">
      <dgm:prSet/>
      <dgm:spPr/>
      <dgm:t>
        <a:bodyPr/>
        <a:lstStyle/>
        <a:p>
          <a:endParaRPr lang="en-US"/>
        </a:p>
      </dgm:t>
    </dgm:pt>
    <dgm:pt modelId="{9442D044-21F8-4635-B9DE-3E193499E2E6}" type="sibTrans" cxnId="{D2AF9758-291B-4A5B-95E0-61D01D352CE6}">
      <dgm:prSet/>
      <dgm:spPr/>
      <dgm:t>
        <a:bodyPr/>
        <a:lstStyle/>
        <a:p>
          <a:endParaRPr lang="en-US"/>
        </a:p>
      </dgm:t>
    </dgm:pt>
    <dgm:pt modelId="{BE0EA15A-BFCB-42E2-9C52-1BD8C12612DA}">
      <dgm:prSet/>
      <dgm:spPr/>
      <dgm:t>
        <a:bodyPr/>
        <a:lstStyle/>
        <a:p>
          <a:r>
            <a:rPr lang="en-US"/>
            <a:t>Research skills enhance problem-solving abilities.</a:t>
          </a:r>
        </a:p>
      </dgm:t>
    </dgm:pt>
    <dgm:pt modelId="{9D89C791-51EB-4650-9B17-5D98E3EED993}" type="parTrans" cxnId="{78D2FA06-20C5-4463-ADE4-82399D591585}">
      <dgm:prSet/>
      <dgm:spPr/>
      <dgm:t>
        <a:bodyPr/>
        <a:lstStyle/>
        <a:p>
          <a:endParaRPr lang="en-US"/>
        </a:p>
      </dgm:t>
    </dgm:pt>
    <dgm:pt modelId="{016C4BF5-9FA2-4CE4-8C83-DC3AD157D4D7}" type="sibTrans" cxnId="{78D2FA06-20C5-4463-ADE4-82399D591585}">
      <dgm:prSet/>
      <dgm:spPr/>
      <dgm:t>
        <a:bodyPr/>
        <a:lstStyle/>
        <a:p>
          <a:endParaRPr lang="en-US"/>
        </a:p>
      </dgm:t>
    </dgm:pt>
    <dgm:pt modelId="{E1B15624-E4F9-451E-94A6-080830AB628C}">
      <dgm:prSet/>
      <dgm:spPr/>
      <dgm:t>
        <a:bodyPr/>
        <a:lstStyle/>
        <a:p>
          <a:r>
            <a:rPr lang="en-US"/>
            <a:t>IT professionals with research skills are in high demand.</a:t>
          </a:r>
        </a:p>
      </dgm:t>
    </dgm:pt>
    <dgm:pt modelId="{AED8A612-5780-49B6-848E-EEA99BD02012}" type="parTrans" cxnId="{87251734-C1ED-4A0E-9335-47198DA40D4A}">
      <dgm:prSet/>
      <dgm:spPr/>
      <dgm:t>
        <a:bodyPr/>
        <a:lstStyle/>
        <a:p>
          <a:endParaRPr lang="en-US"/>
        </a:p>
      </dgm:t>
    </dgm:pt>
    <dgm:pt modelId="{7224FE7E-1E76-4E26-84D4-0F03A90DB323}" type="sibTrans" cxnId="{87251734-C1ED-4A0E-9335-47198DA40D4A}">
      <dgm:prSet/>
      <dgm:spPr/>
      <dgm:t>
        <a:bodyPr/>
        <a:lstStyle/>
        <a:p>
          <a:endParaRPr lang="en-US"/>
        </a:p>
      </dgm:t>
    </dgm:pt>
    <dgm:pt modelId="{8686529B-6C4C-4022-958E-9A950A33B95C}">
      <dgm:prSet/>
      <dgm:spPr/>
      <dgm:t>
        <a:bodyPr/>
        <a:lstStyle/>
        <a:p>
          <a:r>
            <a:rPr lang="en-US"/>
            <a:t>Importance of choosing the right research topic.</a:t>
          </a:r>
        </a:p>
      </dgm:t>
    </dgm:pt>
    <dgm:pt modelId="{1C38664E-642C-437E-A778-ECBEA3FCA487}" type="parTrans" cxnId="{545A0667-E70C-46C8-BC4E-80BBC53BBF5C}">
      <dgm:prSet/>
      <dgm:spPr/>
      <dgm:t>
        <a:bodyPr/>
        <a:lstStyle/>
        <a:p>
          <a:endParaRPr lang="en-US"/>
        </a:p>
      </dgm:t>
    </dgm:pt>
    <dgm:pt modelId="{51705242-758A-4E52-83A5-D38F7368F779}" type="sibTrans" cxnId="{545A0667-E70C-46C8-BC4E-80BBC53BBF5C}">
      <dgm:prSet/>
      <dgm:spPr/>
      <dgm:t>
        <a:bodyPr/>
        <a:lstStyle/>
        <a:p>
          <a:endParaRPr lang="en-US"/>
        </a:p>
      </dgm:t>
    </dgm:pt>
    <dgm:pt modelId="{82F4ED47-3B11-46EF-B7C1-B2727F305BB3}">
      <dgm:prSet/>
      <dgm:spPr/>
      <dgm:t>
        <a:bodyPr/>
        <a:lstStyle/>
        <a:p>
          <a:r>
            <a:rPr lang="en-US"/>
            <a:t>Align with your interests and career goals.</a:t>
          </a:r>
        </a:p>
      </dgm:t>
    </dgm:pt>
    <dgm:pt modelId="{E8AA5F2D-5A1E-436F-AB9D-A9B33C00B41C}" type="parTrans" cxnId="{6F2E5105-69F7-49EC-9797-0035A7B934D7}">
      <dgm:prSet/>
      <dgm:spPr/>
      <dgm:t>
        <a:bodyPr/>
        <a:lstStyle/>
        <a:p>
          <a:endParaRPr lang="en-US"/>
        </a:p>
      </dgm:t>
    </dgm:pt>
    <dgm:pt modelId="{84D1854D-7917-4D62-ACA1-AE56105499DD}" type="sibTrans" cxnId="{6F2E5105-69F7-49EC-9797-0035A7B934D7}">
      <dgm:prSet/>
      <dgm:spPr/>
      <dgm:t>
        <a:bodyPr/>
        <a:lstStyle/>
        <a:p>
          <a:endParaRPr lang="en-US"/>
        </a:p>
      </dgm:t>
    </dgm:pt>
    <dgm:pt modelId="{7DE84D73-C785-403E-AAB5-9798FBE9BF7F}">
      <dgm:prSet/>
      <dgm:spPr/>
      <dgm:t>
        <a:bodyPr/>
        <a:lstStyle/>
        <a:p>
          <a:r>
            <a:rPr lang="en-US"/>
            <a:t>Contributes to the field of IT. </a:t>
          </a:r>
        </a:p>
      </dgm:t>
    </dgm:pt>
    <dgm:pt modelId="{82E2C1FD-5D39-4C6F-873A-45CF77564287}" type="parTrans" cxnId="{1528BB1A-D455-46F5-BD39-09757C00CE5B}">
      <dgm:prSet/>
      <dgm:spPr/>
      <dgm:t>
        <a:bodyPr/>
        <a:lstStyle/>
        <a:p>
          <a:endParaRPr lang="en-US"/>
        </a:p>
      </dgm:t>
    </dgm:pt>
    <dgm:pt modelId="{1A0795DE-919B-4918-BB57-472061079961}" type="sibTrans" cxnId="{1528BB1A-D455-46F5-BD39-09757C00CE5B}">
      <dgm:prSet/>
      <dgm:spPr/>
      <dgm:t>
        <a:bodyPr/>
        <a:lstStyle/>
        <a:p>
          <a:endParaRPr lang="en-US"/>
        </a:p>
      </dgm:t>
    </dgm:pt>
    <dgm:pt modelId="{F72AEA21-8F3E-49A5-A2FF-F5004F2133BE}" type="pres">
      <dgm:prSet presAssocID="{638B8727-8FC5-4D69-B03C-7525CFB68AA3}" presName="Name0" presStyleCnt="0">
        <dgm:presLayoutVars>
          <dgm:dir/>
          <dgm:animLvl val="lvl"/>
          <dgm:resizeHandles val="exact"/>
        </dgm:presLayoutVars>
      </dgm:prSet>
      <dgm:spPr/>
    </dgm:pt>
    <dgm:pt modelId="{521ECE7F-C8C8-4F89-A572-D68D3E5D9E51}" type="pres">
      <dgm:prSet presAssocID="{70E46596-5D49-4FCB-964F-17BC49999C52}" presName="composite" presStyleCnt="0"/>
      <dgm:spPr/>
    </dgm:pt>
    <dgm:pt modelId="{BEF9E808-72E4-48BE-9042-2B881C12F859}" type="pres">
      <dgm:prSet presAssocID="{70E46596-5D49-4FCB-964F-17BC49999C52}" presName="parTx" presStyleLbl="alignNode1" presStyleIdx="0" presStyleCnt="2">
        <dgm:presLayoutVars>
          <dgm:chMax val="0"/>
          <dgm:chPref val="0"/>
          <dgm:bulletEnabled val="1"/>
        </dgm:presLayoutVars>
      </dgm:prSet>
      <dgm:spPr/>
    </dgm:pt>
    <dgm:pt modelId="{8FF6BE00-A7F4-41E2-B00E-C2E77D4F6955}" type="pres">
      <dgm:prSet presAssocID="{70E46596-5D49-4FCB-964F-17BC49999C52}" presName="desTx" presStyleLbl="alignAccFollowNode1" presStyleIdx="0" presStyleCnt="2">
        <dgm:presLayoutVars>
          <dgm:bulletEnabled val="1"/>
        </dgm:presLayoutVars>
      </dgm:prSet>
      <dgm:spPr/>
    </dgm:pt>
    <dgm:pt modelId="{BB9AC769-3BF5-4279-B7C6-5B1023CA4C86}" type="pres">
      <dgm:prSet presAssocID="{CCABA726-AD30-4777-B0FB-19276E64EC8C}" presName="space" presStyleCnt="0"/>
      <dgm:spPr/>
    </dgm:pt>
    <dgm:pt modelId="{B5511722-FB4B-46E8-8747-5693DFD427A8}" type="pres">
      <dgm:prSet presAssocID="{8686529B-6C4C-4022-958E-9A950A33B95C}" presName="composite" presStyleCnt="0"/>
      <dgm:spPr/>
    </dgm:pt>
    <dgm:pt modelId="{FBCD1DF2-AAE9-4AEF-ADC0-75BA69512BB5}" type="pres">
      <dgm:prSet presAssocID="{8686529B-6C4C-4022-958E-9A950A33B95C}" presName="parTx" presStyleLbl="alignNode1" presStyleIdx="1" presStyleCnt="2">
        <dgm:presLayoutVars>
          <dgm:chMax val="0"/>
          <dgm:chPref val="0"/>
          <dgm:bulletEnabled val="1"/>
        </dgm:presLayoutVars>
      </dgm:prSet>
      <dgm:spPr/>
    </dgm:pt>
    <dgm:pt modelId="{5F90AA7B-222F-49E4-A017-3CDEF0EB26C4}" type="pres">
      <dgm:prSet presAssocID="{8686529B-6C4C-4022-958E-9A950A33B95C}" presName="desTx" presStyleLbl="alignAccFollowNode1" presStyleIdx="1" presStyleCnt="2">
        <dgm:presLayoutVars>
          <dgm:bulletEnabled val="1"/>
        </dgm:presLayoutVars>
      </dgm:prSet>
      <dgm:spPr/>
    </dgm:pt>
  </dgm:ptLst>
  <dgm:cxnLst>
    <dgm:cxn modelId="{6F2E5105-69F7-49EC-9797-0035A7B934D7}" srcId="{8686529B-6C4C-4022-958E-9A950A33B95C}" destId="{82F4ED47-3B11-46EF-B7C1-B2727F305BB3}" srcOrd="0" destOrd="0" parTransId="{E8AA5F2D-5A1E-436F-AB9D-A9B33C00B41C}" sibTransId="{84D1854D-7917-4D62-ACA1-AE56105499DD}"/>
    <dgm:cxn modelId="{78D2FA06-20C5-4463-ADE4-82399D591585}" srcId="{70E46596-5D49-4FCB-964F-17BC49999C52}" destId="{BE0EA15A-BFCB-42E2-9C52-1BD8C12612DA}" srcOrd="1" destOrd="0" parTransId="{9D89C791-51EB-4650-9B17-5D98E3EED993}" sibTransId="{016C4BF5-9FA2-4CE4-8C83-DC3AD157D4D7}"/>
    <dgm:cxn modelId="{1528BB1A-D455-46F5-BD39-09757C00CE5B}" srcId="{8686529B-6C4C-4022-958E-9A950A33B95C}" destId="{7DE84D73-C785-403E-AAB5-9798FBE9BF7F}" srcOrd="1" destOrd="0" parTransId="{82E2C1FD-5D39-4C6F-873A-45CF77564287}" sibTransId="{1A0795DE-919B-4918-BB57-472061079961}"/>
    <dgm:cxn modelId="{CD5C4026-C063-47B2-888B-07BD4A57207A}" type="presOf" srcId="{E1B15624-E4F9-451E-94A6-080830AB628C}" destId="{8FF6BE00-A7F4-41E2-B00E-C2E77D4F6955}" srcOrd="0" destOrd="2" presId="urn:microsoft.com/office/officeart/2005/8/layout/hList1"/>
    <dgm:cxn modelId="{87251734-C1ED-4A0E-9335-47198DA40D4A}" srcId="{70E46596-5D49-4FCB-964F-17BC49999C52}" destId="{E1B15624-E4F9-451E-94A6-080830AB628C}" srcOrd="2" destOrd="0" parTransId="{AED8A612-5780-49B6-848E-EEA99BD02012}" sibTransId="{7224FE7E-1E76-4E26-84D4-0F03A90DB323}"/>
    <dgm:cxn modelId="{545A0667-E70C-46C8-BC4E-80BBC53BBF5C}" srcId="{638B8727-8FC5-4D69-B03C-7525CFB68AA3}" destId="{8686529B-6C4C-4022-958E-9A950A33B95C}" srcOrd="1" destOrd="0" parTransId="{1C38664E-642C-437E-A778-ECBEA3FCA487}" sibTransId="{51705242-758A-4E52-83A5-D38F7368F779}"/>
    <dgm:cxn modelId="{D2AF9758-291B-4A5B-95E0-61D01D352CE6}" srcId="{70E46596-5D49-4FCB-964F-17BC49999C52}" destId="{4056BD84-24D5-455F-B691-1D95265F842C}" srcOrd="0" destOrd="0" parTransId="{5A4A378C-8691-4FFD-847C-2AB05C01F483}" sibTransId="{9442D044-21F8-4635-B9DE-3E193499E2E6}"/>
    <dgm:cxn modelId="{47C3317C-B68A-4364-B15D-59710EC14F05}" type="presOf" srcId="{7DE84D73-C785-403E-AAB5-9798FBE9BF7F}" destId="{5F90AA7B-222F-49E4-A017-3CDEF0EB26C4}" srcOrd="0" destOrd="1" presId="urn:microsoft.com/office/officeart/2005/8/layout/hList1"/>
    <dgm:cxn modelId="{5BC18283-EB09-499F-96D4-ADC504434765}" type="presOf" srcId="{638B8727-8FC5-4D69-B03C-7525CFB68AA3}" destId="{F72AEA21-8F3E-49A5-A2FF-F5004F2133BE}" srcOrd="0" destOrd="0" presId="urn:microsoft.com/office/officeart/2005/8/layout/hList1"/>
    <dgm:cxn modelId="{A7CB339C-CC16-4185-8D12-A019C0F0A3C5}" type="presOf" srcId="{70E46596-5D49-4FCB-964F-17BC49999C52}" destId="{BEF9E808-72E4-48BE-9042-2B881C12F859}" srcOrd="0" destOrd="0" presId="urn:microsoft.com/office/officeart/2005/8/layout/hList1"/>
    <dgm:cxn modelId="{3CF2559C-1BD1-4C2A-B2DB-BF47AD8A5F0C}" type="presOf" srcId="{82F4ED47-3B11-46EF-B7C1-B2727F305BB3}" destId="{5F90AA7B-222F-49E4-A017-3CDEF0EB26C4}" srcOrd="0" destOrd="0" presId="urn:microsoft.com/office/officeart/2005/8/layout/hList1"/>
    <dgm:cxn modelId="{6174029F-74DF-4129-86AB-9423B70E05B8}" srcId="{638B8727-8FC5-4D69-B03C-7525CFB68AA3}" destId="{70E46596-5D49-4FCB-964F-17BC49999C52}" srcOrd="0" destOrd="0" parTransId="{7F2FC0F9-6AC6-4AC7-A007-D37277FFAD05}" sibTransId="{CCABA726-AD30-4777-B0FB-19276E64EC8C}"/>
    <dgm:cxn modelId="{B88B25AE-E041-4C22-AE7C-27BBC9F028BF}" type="presOf" srcId="{4056BD84-24D5-455F-B691-1D95265F842C}" destId="{8FF6BE00-A7F4-41E2-B00E-C2E77D4F6955}" srcOrd="0" destOrd="0" presId="urn:microsoft.com/office/officeart/2005/8/layout/hList1"/>
    <dgm:cxn modelId="{77C895B2-D9F0-42A4-913A-1F80E1B729E0}" type="presOf" srcId="{BE0EA15A-BFCB-42E2-9C52-1BD8C12612DA}" destId="{8FF6BE00-A7F4-41E2-B00E-C2E77D4F6955}" srcOrd="0" destOrd="1" presId="urn:microsoft.com/office/officeart/2005/8/layout/hList1"/>
    <dgm:cxn modelId="{5897EDC5-4EE7-4340-A3B1-DCBA058E8CC0}" type="presOf" srcId="{8686529B-6C4C-4022-958E-9A950A33B95C}" destId="{FBCD1DF2-AAE9-4AEF-ADC0-75BA69512BB5}" srcOrd="0" destOrd="0" presId="urn:microsoft.com/office/officeart/2005/8/layout/hList1"/>
    <dgm:cxn modelId="{B031100B-A994-4B8E-B708-ECB41BF53042}" type="presParOf" srcId="{F72AEA21-8F3E-49A5-A2FF-F5004F2133BE}" destId="{521ECE7F-C8C8-4F89-A572-D68D3E5D9E51}" srcOrd="0" destOrd="0" presId="urn:microsoft.com/office/officeart/2005/8/layout/hList1"/>
    <dgm:cxn modelId="{56CE0DCF-1C88-4654-8F77-51F5ED8158AE}" type="presParOf" srcId="{521ECE7F-C8C8-4F89-A572-D68D3E5D9E51}" destId="{BEF9E808-72E4-48BE-9042-2B881C12F859}" srcOrd="0" destOrd="0" presId="urn:microsoft.com/office/officeart/2005/8/layout/hList1"/>
    <dgm:cxn modelId="{64CAF221-91E9-4A2B-B871-9897A1FEDA91}" type="presParOf" srcId="{521ECE7F-C8C8-4F89-A572-D68D3E5D9E51}" destId="{8FF6BE00-A7F4-41E2-B00E-C2E77D4F6955}" srcOrd="1" destOrd="0" presId="urn:microsoft.com/office/officeart/2005/8/layout/hList1"/>
    <dgm:cxn modelId="{3F5FDA6C-E6AC-4BF0-8B85-D2A818373CCA}" type="presParOf" srcId="{F72AEA21-8F3E-49A5-A2FF-F5004F2133BE}" destId="{BB9AC769-3BF5-4279-B7C6-5B1023CA4C86}" srcOrd="1" destOrd="0" presId="urn:microsoft.com/office/officeart/2005/8/layout/hList1"/>
    <dgm:cxn modelId="{8F07691A-9311-4DB6-B1AB-F1A2124EB720}" type="presParOf" srcId="{F72AEA21-8F3E-49A5-A2FF-F5004F2133BE}" destId="{B5511722-FB4B-46E8-8747-5693DFD427A8}" srcOrd="2" destOrd="0" presId="urn:microsoft.com/office/officeart/2005/8/layout/hList1"/>
    <dgm:cxn modelId="{F6EEE892-56CD-479C-8A95-4BCD99CB0B16}" type="presParOf" srcId="{B5511722-FB4B-46E8-8747-5693DFD427A8}" destId="{FBCD1DF2-AAE9-4AEF-ADC0-75BA69512BB5}" srcOrd="0" destOrd="0" presId="urn:microsoft.com/office/officeart/2005/8/layout/hList1"/>
    <dgm:cxn modelId="{A7820DE0-418E-464F-A4B5-3EEDA79012DA}" type="presParOf" srcId="{B5511722-FB4B-46E8-8747-5693DFD427A8}" destId="{5F90AA7B-222F-49E4-A017-3CDEF0EB26C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9DF024-9B15-4EDA-A9D9-97C8FA267F2C}"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17F53468-6882-4E07-A594-04327D07AC52}">
      <dgm:prSet/>
      <dgm:spPr/>
      <dgm:t>
        <a:bodyPr/>
        <a:lstStyle/>
        <a:p>
          <a:r>
            <a:rPr lang="en-US" dirty="0"/>
            <a:t>Driving Technological Advancements and make Innovation and Breakthroughs</a:t>
          </a:r>
        </a:p>
      </dgm:t>
    </dgm:pt>
    <dgm:pt modelId="{CAF82B8D-C616-427B-9CB9-98D10CBB2D6F}" type="parTrans" cxnId="{4875DA65-B87F-457B-B0D6-21F61249D8AF}">
      <dgm:prSet/>
      <dgm:spPr/>
      <dgm:t>
        <a:bodyPr/>
        <a:lstStyle/>
        <a:p>
          <a:endParaRPr lang="en-US"/>
        </a:p>
      </dgm:t>
    </dgm:pt>
    <dgm:pt modelId="{01BA0283-AF70-46C6-877F-16476F117729}" type="sibTrans" cxnId="{4875DA65-B87F-457B-B0D6-21F61249D8AF}">
      <dgm:prSet/>
      <dgm:spPr/>
      <dgm:t>
        <a:bodyPr/>
        <a:lstStyle/>
        <a:p>
          <a:endParaRPr lang="en-US"/>
        </a:p>
      </dgm:t>
    </dgm:pt>
    <dgm:pt modelId="{7A62E692-C5E3-4291-9763-CC988491776A}">
      <dgm:prSet/>
      <dgm:spPr/>
      <dgm:t>
        <a:bodyPr/>
        <a:lstStyle/>
        <a:p>
          <a:r>
            <a:rPr lang="en-US" dirty="0"/>
            <a:t>Solving Real-World Complex Problems</a:t>
          </a:r>
        </a:p>
      </dgm:t>
    </dgm:pt>
    <dgm:pt modelId="{CA03E65C-9A45-4F2E-A800-B0BB0ABB7D19}" type="parTrans" cxnId="{5DF800FE-E6FA-4D98-9AD8-866CDF0A54AD}">
      <dgm:prSet/>
      <dgm:spPr/>
      <dgm:t>
        <a:bodyPr/>
        <a:lstStyle/>
        <a:p>
          <a:endParaRPr lang="en-US"/>
        </a:p>
      </dgm:t>
    </dgm:pt>
    <dgm:pt modelId="{D963F792-8156-43F6-BEA5-7D05A092E4A0}" type="sibTrans" cxnId="{5DF800FE-E6FA-4D98-9AD8-866CDF0A54AD}">
      <dgm:prSet/>
      <dgm:spPr/>
      <dgm:t>
        <a:bodyPr/>
        <a:lstStyle/>
        <a:p>
          <a:endParaRPr lang="en-US"/>
        </a:p>
      </dgm:t>
    </dgm:pt>
    <dgm:pt modelId="{255377F8-E037-417E-ABD5-43127224D30F}">
      <dgm:prSet/>
      <dgm:spPr/>
      <dgm:t>
        <a:bodyPr/>
        <a:lstStyle/>
        <a:p>
          <a:r>
            <a:rPr lang="en-US" dirty="0"/>
            <a:t>Staying Competitive</a:t>
          </a:r>
        </a:p>
      </dgm:t>
    </dgm:pt>
    <dgm:pt modelId="{A75EC9D6-3344-4928-B130-D9EE311E088F}" type="parTrans" cxnId="{CBF9789E-D134-4958-A1A9-F02C5F0A9E71}">
      <dgm:prSet/>
      <dgm:spPr/>
      <dgm:t>
        <a:bodyPr/>
        <a:lstStyle/>
        <a:p>
          <a:endParaRPr lang="en-US"/>
        </a:p>
      </dgm:t>
    </dgm:pt>
    <dgm:pt modelId="{87078196-03BE-4F42-8862-782B38CD112C}" type="sibTrans" cxnId="{CBF9789E-D134-4958-A1A9-F02C5F0A9E71}">
      <dgm:prSet/>
      <dgm:spPr/>
      <dgm:t>
        <a:bodyPr/>
        <a:lstStyle/>
        <a:p>
          <a:endParaRPr lang="en-US"/>
        </a:p>
      </dgm:t>
    </dgm:pt>
    <dgm:pt modelId="{BD29B5BC-0537-4FCC-9275-6790D22D73BD}">
      <dgm:prSet/>
      <dgm:spPr/>
      <dgm:t>
        <a:bodyPr/>
        <a:lstStyle/>
        <a:p>
          <a:r>
            <a:rPr lang="en-US" dirty="0"/>
            <a:t>Continuous Learning</a:t>
          </a:r>
        </a:p>
      </dgm:t>
    </dgm:pt>
    <dgm:pt modelId="{11A3F678-4C0A-4517-8134-2E91CFD12E66}" type="parTrans" cxnId="{9F0E3A5C-EA8B-4676-8AC8-776CEC7059E9}">
      <dgm:prSet/>
      <dgm:spPr/>
      <dgm:t>
        <a:bodyPr/>
        <a:lstStyle/>
        <a:p>
          <a:endParaRPr lang="en-US"/>
        </a:p>
      </dgm:t>
    </dgm:pt>
    <dgm:pt modelId="{B60557C3-0A91-4DA4-8D4D-F43376F35BA7}" type="sibTrans" cxnId="{9F0E3A5C-EA8B-4676-8AC8-776CEC7059E9}">
      <dgm:prSet/>
      <dgm:spPr/>
      <dgm:t>
        <a:bodyPr/>
        <a:lstStyle/>
        <a:p>
          <a:endParaRPr lang="en-US"/>
        </a:p>
      </dgm:t>
    </dgm:pt>
    <dgm:pt modelId="{EA5C97C0-2273-4155-B4A1-2787734488B5}" type="pres">
      <dgm:prSet presAssocID="{F39DF024-9B15-4EDA-A9D9-97C8FA267F2C}" presName="diagram" presStyleCnt="0">
        <dgm:presLayoutVars>
          <dgm:dir/>
          <dgm:resizeHandles val="exact"/>
        </dgm:presLayoutVars>
      </dgm:prSet>
      <dgm:spPr/>
    </dgm:pt>
    <dgm:pt modelId="{4ABB5C2C-AEAD-4E4C-A6AA-57953B1F5FDE}" type="pres">
      <dgm:prSet presAssocID="{17F53468-6882-4E07-A594-04327D07AC52}" presName="node" presStyleLbl="node1" presStyleIdx="0" presStyleCnt="4">
        <dgm:presLayoutVars>
          <dgm:bulletEnabled val="1"/>
        </dgm:presLayoutVars>
      </dgm:prSet>
      <dgm:spPr/>
    </dgm:pt>
    <dgm:pt modelId="{A638F881-A067-4897-A36B-3E6746C27A9A}" type="pres">
      <dgm:prSet presAssocID="{01BA0283-AF70-46C6-877F-16476F117729}" presName="sibTrans" presStyleCnt="0"/>
      <dgm:spPr/>
    </dgm:pt>
    <dgm:pt modelId="{10E7B567-E364-463A-9604-BEB131870BF3}" type="pres">
      <dgm:prSet presAssocID="{7A62E692-C5E3-4291-9763-CC988491776A}" presName="node" presStyleLbl="node1" presStyleIdx="1" presStyleCnt="4">
        <dgm:presLayoutVars>
          <dgm:bulletEnabled val="1"/>
        </dgm:presLayoutVars>
      </dgm:prSet>
      <dgm:spPr/>
    </dgm:pt>
    <dgm:pt modelId="{E5902AE0-18FC-4B48-B9CD-8267B7F0D03F}" type="pres">
      <dgm:prSet presAssocID="{D963F792-8156-43F6-BEA5-7D05A092E4A0}" presName="sibTrans" presStyleCnt="0"/>
      <dgm:spPr/>
    </dgm:pt>
    <dgm:pt modelId="{CB831A6C-F665-4A49-98FA-A4CA49176FE5}" type="pres">
      <dgm:prSet presAssocID="{255377F8-E037-417E-ABD5-43127224D30F}" presName="node" presStyleLbl="node1" presStyleIdx="2" presStyleCnt="4">
        <dgm:presLayoutVars>
          <dgm:bulletEnabled val="1"/>
        </dgm:presLayoutVars>
      </dgm:prSet>
      <dgm:spPr/>
    </dgm:pt>
    <dgm:pt modelId="{E5F5B4AC-7660-4DC6-82B9-D116C1733091}" type="pres">
      <dgm:prSet presAssocID="{87078196-03BE-4F42-8862-782B38CD112C}" presName="sibTrans" presStyleCnt="0"/>
      <dgm:spPr/>
    </dgm:pt>
    <dgm:pt modelId="{C77F3CB9-75A8-4F2F-BC8C-789A0B9D37C7}" type="pres">
      <dgm:prSet presAssocID="{BD29B5BC-0537-4FCC-9275-6790D22D73BD}" presName="node" presStyleLbl="node1" presStyleIdx="3" presStyleCnt="4">
        <dgm:presLayoutVars>
          <dgm:bulletEnabled val="1"/>
        </dgm:presLayoutVars>
      </dgm:prSet>
      <dgm:spPr/>
    </dgm:pt>
  </dgm:ptLst>
  <dgm:cxnLst>
    <dgm:cxn modelId="{FBFA932C-245F-48CC-854C-5BAEFB9FFA9B}" type="presOf" srcId="{F39DF024-9B15-4EDA-A9D9-97C8FA267F2C}" destId="{EA5C97C0-2273-4155-B4A1-2787734488B5}" srcOrd="0" destOrd="0" presId="urn:microsoft.com/office/officeart/2005/8/layout/default"/>
    <dgm:cxn modelId="{9F0E3A5C-EA8B-4676-8AC8-776CEC7059E9}" srcId="{F39DF024-9B15-4EDA-A9D9-97C8FA267F2C}" destId="{BD29B5BC-0537-4FCC-9275-6790D22D73BD}" srcOrd="3" destOrd="0" parTransId="{11A3F678-4C0A-4517-8134-2E91CFD12E66}" sibTransId="{B60557C3-0A91-4DA4-8D4D-F43376F35BA7}"/>
    <dgm:cxn modelId="{4875DA65-B87F-457B-B0D6-21F61249D8AF}" srcId="{F39DF024-9B15-4EDA-A9D9-97C8FA267F2C}" destId="{17F53468-6882-4E07-A594-04327D07AC52}" srcOrd="0" destOrd="0" parTransId="{CAF82B8D-C616-427B-9CB9-98D10CBB2D6F}" sibTransId="{01BA0283-AF70-46C6-877F-16476F117729}"/>
    <dgm:cxn modelId="{EABA7552-C34F-4FC7-8716-2F448CB0D136}" type="presOf" srcId="{255377F8-E037-417E-ABD5-43127224D30F}" destId="{CB831A6C-F665-4A49-98FA-A4CA49176FE5}" srcOrd="0" destOrd="0" presId="urn:microsoft.com/office/officeart/2005/8/layout/default"/>
    <dgm:cxn modelId="{CBF9789E-D134-4958-A1A9-F02C5F0A9E71}" srcId="{F39DF024-9B15-4EDA-A9D9-97C8FA267F2C}" destId="{255377F8-E037-417E-ABD5-43127224D30F}" srcOrd="2" destOrd="0" parTransId="{A75EC9D6-3344-4928-B130-D9EE311E088F}" sibTransId="{87078196-03BE-4F42-8862-782B38CD112C}"/>
    <dgm:cxn modelId="{D4C248E2-5387-4F18-B28B-6CC888D08D60}" type="presOf" srcId="{BD29B5BC-0537-4FCC-9275-6790D22D73BD}" destId="{C77F3CB9-75A8-4F2F-BC8C-789A0B9D37C7}" srcOrd="0" destOrd="0" presId="urn:microsoft.com/office/officeart/2005/8/layout/default"/>
    <dgm:cxn modelId="{661DCFEA-2583-412F-8470-559B809FC452}" type="presOf" srcId="{7A62E692-C5E3-4291-9763-CC988491776A}" destId="{10E7B567-E364-463A-9604-BEB131870BF3}" srcOrd="0" destOrd="0" presId="urn:microsoft.com/office/officeart/2005/8/layout/default"/>
    <dgm:cxn modelId="{1AC18DFD-2AC8-4F8F-89B4-043998B5BFE3}" type="presOf" srcId="{17F53468-6882-4E07-A594-04327D07AC52}" destId="{4ABB5C2C-AEAD-4E4C-A6AA-57953B1F5FDE}" srcOrd="0" destOrd="0" presId="urn:microsoft.com/office/officeart/2005/8/layout/default"/>
    <dgm:cxn modelId="{5DF800FE-E6FA-4D98-9AD8-866CDF0A54AD}" srcId="{F39DF024-9B15-4EDA-A9D9-97C8FA267F2C}" destId="{7A62E692-C5E3-4291-9763-CC988491776A}" srcOrd="1" destOrd="0" parTransId="{CA03E65C-9A45-4F2E-A800-B0BB0ABB7D19}" sibTransId="{D963F792-8156-43F6-BEA5-7D05A092E4A0}"/>
    <dgm:cxn modelId="{BB15DF42-B1BC-42B9-A09B-01C9E0D6BC8E}" type="presParOf" srcId="{EA5C97C0-2273-4155-B4A1-2787734488B5}" destId="{4ABB5C2C-AEAD-4E4C-A6AA-57953B1F5FDE}" srcOrd="0" destOrd="0" presId="urn:microsoft.com/office/officeart/2005/8/layout/default"/>
    <dgm:cxn modelId="{1B8B80EE-7890-4785-8C22-4E5DA28E548A}" type="presParOf" srcId="{EA5C97C0-2273-4155-B4A1-2787734488B5}" destId="{A638F881-A067-4897-A36B-3E6746C27A9A}" srcOrd="1" destOrd="0" presId="urn:microsoft.com/office/officeart/2005/8/layout/default"/>
    <dgm:cxn modelId="{05BB0ADD-EC87-40B4-B4B7-326414F18211}" type="presParOf" srcId="{EA5C97C0-2273-4155-B4A1-2787734488B5}" destId="{10E7B567-E364-463A-9604-BEB131870BF3}" srcOrd="2" destOrd="0" presId="urn:microsoft.com/office/officeart/2005/8/layout/default"/>
    <dgm:cxn modelId="{615E067A-E955-427C-B9BE-D0C5A84ED90F}" type="presParOf" srcId="{EA5C97C0-2273-4155-B4A1-2787734488B5}" destId="{E5902AE0-18FC-4B48-B9CD-8267B7F0D03F}" srcOrd="3" destOrd="0" presId="urn:microsoft.com/office/officeart/2005/8/layout/default"/>
    <dgm:cxn modelId="{6F1DEB58-A607-4686-BA2C-9B04D943CC63}" type="presParOf" srcId="{EA5C97C0-2273-4155-B4A1-2787734488B5}" destId="{CB831A6C-F665-4A49-98FA-A4CA49176FE5}" srcOrd="4" destOrd="0" presId="urn:microsoft.com/office/officeart/2005/8/layout/default"/>
    <dgm:cxn modelId="{D4735086-8F71-4880-AABA-71A60F2C4419}" type="presParOf" srcId="{EA5C97C0-2273-4155-B4A1-2787734488B5}" destId="{E5F5B4AC-7660-4DC6-82B9-D116C1733091}" srcOrd="5" destOrd="0" presId="urn:microsoft.com/office/officeart/2005/8/layout/default"/>
    <dgm:cxn modelId="{6384F323-B474-4C79-A90F-9EAF64CB3A04}" type="presParOf" srcId="{EA5C97C0-2273-4155-B4A1-2787734488B5}" destId="{C77F3CB9-75A8-4F2F-BC8C-789A0B9D37C7}"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7B364C-B9D0-4BF6-BCB6-EA297719FAEC}" type="doc">
      <dgm:prSet loTypeId="urn:microsoft.com/office/officeart/2016/7/layout/RepeatingBendingProcessNew" loCatId="process" qsTypeId="urn:microsoft.com/office/officeart/2005/8/quickstyle/simple4" qsCatId="simple" csTypeId="urn:microsoft.com/office/officeart/2005/8/colors/colorful1" csCatId="colorful" phldr="1"/>
      <dgm:spPr/>
      <dgm:t>
        <a:bodyPr/>
        <a:lstStyle/>
        <a:p>
          <a:endParaRPr lang="en-US"/>
        </a:p>
      </dgm:t>
    </dgm:pt>
    <dgm:pt modelId="{593A37D9-33BA-4208-8394-DFFF75729D73}">
      <dgm:prSet/>
      <dgm:spPr/>
      <dgm:t>
        <a:bodyPr/>
        <a:lstStyle/>
        <a:p>
          <a:r>
            <a:rPr lang="en-US" dirty="0"/>
            <a:t>Within Your Interests</a:t>
          </a:r>
        </a:p>
      </dgm:t>
    </dgm:pt>
    <dgm:pt modelId="{CD72EF53-B8B1-42BA-AA86-ADEAAAD75C60}" type="parTrans" cxnId="{D0425ECC-C8EB-441C-92B1-A77A96359CEA}">
      <dgm:prSet/>
      <dgm:spPr/>
      <dgm:t>
        <a:bodyPr/>
        <a:lstStyle/>
        <a:p>
          <a:endParaRPr lang="en-US"/>
        </a:p>
      </dgm:t>
    </dgm:pt>
    <dgm:pt modelId="{C3279E2D-1D48-4138-86D0-D82711E26F11}" type="sibTrans" cxnId="{D0425ECC-C8EB-441C-92B1-A77A96359CEA}">
      <dgm:prSet/>
      <dgm:spPr/>
      <dgm:t>
        <a:bodyPr/>
        <a:lstStyle/>
        <a:p>
          <a:endParaRPr lang="en-US"/>
        </a:p>
      </dgm:t>
    </dgm:pt>
    <dgm:pt modelId="{B105A1B8-EC99-4DE7-9100-07D7B5DA6919}">
      <dgm:prSet/>
      <dgm:spPr/>
      <dgm:t>
        <a:bodyPr/>
        <a:lstStyle/>
        <a:p>
          <a:r>
            <a:rPr lang="en-US" dirty="0"/>
            <a:t>Pursue Current Trends</a:t>
          </a:r>
        </a:p>
      </dgm:t>
    </dgm:pt>
    <dgm:pt modelId="{E0CF699B-6261-43E8-AADC-D7ACE1FC039B}" type="parTrans" cxnId="{67418C77-9E76-4C93-B3BE-A4B5F618E028}">
      <dgm:prSet/>
      <dgm:spPr/>
      <dgm:t>
        <a:bodyPr/>
        <a:lstStyle/>
        <a:p>
          <a:endParaRPr lang="en-US"/>
        </a:p>
      </dgm:t>
    </dgm:pt>
    <dgm:pt modelId="{82FFA47C-A2DB-459F-B302-C4AE92ED462D}" type="sibTrans" cxnId="{67418C77-9E76-4C93-B3BE-A4B5F618E028}">
      <dgm:prSet/>
      <dgm:spPr/>
      <dgm:t>
        <a:bodyPr/>
        <a:lstStyle/>
        <a:p>
          <a:endParaRPr lang="en-US"/>
        </a:p>
      </dgm:t>
    </dgm:pt>
    <dgm:pt modelId="{5C9EDC6E-FCEB-48BA-888D-C6CE258A96CE}">
      <dgm:prSet/>
      <dgm:spPr/>
      <dgm:t>
        <a:bodyPr/>
        <a:lstStyle/>
        <a:p>
          <a:r>
            <a:rPr lang="en-US" dirty="0"/>
            <a:t>Has A Practical Significance</a:t>
          </a:r>
        </a:p>
      </dgm:t>
    </dgm:pt>
    <dgm:pt modelId="{272560C4-DDD0-46A7-AA91-2EFF79A3D1E1}" type="parTrans" cxnId="{B2199BAA-4790-4308-A5B9-3BFB450BDF53}">
      <dgm:prSet/>
      <dgm:spPr/>
      <dgm:t>
        <a:bodyPr/>
        <a:lstStyle/>
        <a:p>
          <a:endParaRPr lang="en-US"/>
        </a:p>
      </dgm:t>
    </dgm:pt>
    <dgm:pt modelId="{54B0CB87-B346-4836-90A3-C60C837BA85E}" type="sibTrans" cxnId="{B2199BAA-4790-4308-A5B9-3BFB450BDF53}">
      <dgm:prSet/>
      <dgm:spPr/>
      <dgm:t>
        <a:bodyPr/>
        <a:lstStyle/>
        <a:p>
          <a:endParaRPr lang="en-US"/>
        </a:p>
      </dgm:t>
    </dgm:pt>
    <dgm:pt modelId="{811A0801-E2CB-4B9D-92F2-2B11394E5F3B}">
      <dgm:prSet/>
      <dgm:spPr/>
      <dgm:t>
        <a:bodyPr/>
        <a:lstStyle/>
        <a:p>
          <a:r>
            <a:rPr lang="en-US" dirty="0"/>
            <a:t>Reviewed Existing Literature</a:t>
          </a:r>
        </a:p>
      </dgm:t>
    </dgm:pt>
    <dgm:pt modelId="{13D918F4-83CB-49F6-A1F8-99AE691358E4}" type="parTrans" cxnId="{86342D99-EBA3-4224-92AA-C060272DD084}">
      <dgm:prSet/>
      <dgm:spPr/>
      <dgm:t>
        <a:bodyPr/>
        <a:lstStyle/>
        <a:p>
          <a:endParaRPr lang="en-US"/>
        </a:p>
      </dgm:t>
    </dgm:pt>
    <dgm:pt modelId="{5CD6886A-9F49-4A16-98C0-538F0916E405}" type="sibTrans" cxnId="{86342D99-EBA3-4224-92AA-C060272DD084}">
      <dgm:prSet/>
      <dgm:spPr/>
      <dgm:t>
        <a:bodyPr/>
        <a:lstStyle/>
        <a:p>
          <a:endParaRPr lang="en-US"/>
        </a:p>
      </dgm:t>
    </dgm:pt>
    <dgm:pt modelId="{6D700582-0E2B-43CE-93C0-0BC0A5F31FD0}">
      <dgm:prSet/>
      <dgm:spPr/>
      <dgm:t>
        <a:bodyPr/>
        <a:lstStyle/>
        <a:p>
          <a:r>
            <a:rPr lang="en-US" dirty="0"/>
            <a:t>Narrowed Your Focus</a:t>
          </a:r>
        </a:p>
      </dgm:t>
    </dgm:pt>
    <dgm:pt modelId="{2E68B089-448F-46F2-A5A5-7EA51407BB4E}" type="parTrans" cxnId="{9188FFBD-428A-44CA-B218-FDAAD8210A79}">
      <dgm:prSet/>
      <dgm:spPr/>
      <dgm:t>
        <a:bodyPr/>
        <a:lstStyle/>
        <a:p>
          <a:endParaRPr lang="en-US"/>
        </a:p>
      </dgm:t>
    </dgm:pt>
    <dgm:pt modelId="{3FF3920B-F31C-43FE-A16F-7578C5C2FF53}" type="sibTrans" cxnId="{9188FFBD-428A-44CA-B218-FDAAD8210A79}">
      <dgm:prSet/>
      <dgm:spPr/>
      <dgm:t>
        <a:bodyPr/>
        <a:lstStyle/>
        <a:p>
          <a:endParaRPr lang="en-US"/>
        </a:p>
      </dgm:t>
    </dgm:pt>
    <dgm:pt modelId="{2EEAC43C-9D64-4A39-906D-9A3C035AB6C8}">
      <dgm:prSet/>
      <dgm:spPr/>
      <dgm:t>
        <a:bodyPr/>
        <a:lstStyle/>
        <a:p>
          <a:r>
            <a:rPr lang="en-US" dirty="0"/>
            <a:t>Considered Feasibility</a:t>
          </a:r>
        </a:p>
      </dgm:t>
    </dgm:pt>
    <dgm:pt modelId="{387147CE-1378-4B28-82B5-8305605B721A}" type="parTrans" cxnId="{8F92A575-50E0-4C7D-B73F-EF7C5CDA5E79}">
      <dgm:prSet/>
      <dgm:spPr/>
      <dgm:t>
        <a:bodyPr/>
        <a:lstStyle/>
        <a:p>
          <a:endParaRPr lang="en-US"/>
        </a:p>
      </dgm:t>
    </dgm:pt>
    <dgm:pt modelId="{F0F39644-7A15-4396-A929-7FCFDC055526}" type="sibTrans" cxnId="{8F92A575-50E0-4C7D-B73F-EF7C5CDA5E79}">
      <dgm:prSet/>
      <dgm:spPr/>
      <dgm:t>
        <a:bodyPr/>
        <a:lstStyle/>
        <a:p>
          <a:endParaRPr lang="en-US"/>
        </a:p>
      </dgm:t>
    </dgm:pt>
    <dgm:pt modelId="{B1DBF33B-814D-407A-AE91-41718B17EBFA}">
      <dgm:prSet/>
      <dgm:spPr/>
      <dgm:t>
        <a:bodyPr/>
        <a:lstStyle/>
        <a:p>
          <a:r>
            <a:rPr lang="en-US" dirty="0"/>
            <a:t>Think About Long-Term Goals</a:t>
          </a:r>
        </a:p>
      </dgm:t>
    </dgm:pt>
    <dgm:pt modelId="{C8C27D21-0366-4D1C-9AC8-252B574C4B00}" type="parTrans" cxnId="{6ABDC0C2-9D5C-4C42-A4D4-429ED67767AA}">
      <dgm:prSet/>
      <dgm:spPr/>
      <dgm:t>
        <a:bodyPr/>
        <a:lstStyle/>
        <a:p>
          <a:endParaRPr lang="en-US"/>
        </a:p>
      </dgm:t>
    </dgm:pt>
    <dgm:pt modelId="{D386B49A-2525-4EA6-8016-461D21B9757B}" type="sibTrans" cxnId="{6ABDC0C2-9D5C-4C42-A4D4-429ED67767AA}">
      <dgm:prSet/>
      <dgm:spPr/>
      <dgm:t>
        <a:bodyPr/>
        <a:lstStyle/>
        <a:p>
          <a:endParaRPr lang="en-US"/>
        </a:p>
      </dgm:t>
    </dgm:pt>
    <dgm:pt modelId="{2AB3D0B9-F2AA-471D-86B7-A2DBDB15D8A1}">
      <dgm:prSet/>
      <dgm:spPr/>
      <dgm:t>
        <a:bodyPr/>
        <a:lstStyle/>
        <a:p>
          <a:r>
            <a:rPr lang="en-US"/>
            <a:t>Passion and Curiosity</a:t>
          </a:r>
          <a:endParaRPr lang="en-US" dirty="0"/>
        </a:p>
      </dgm:t>
    </dgm:pt>
    <dgm:pt modelId="{E726BCCD-ED56-4D3C-A6F1-950A2800F50B}" type="parTrans" cxnId="{37E8AA0F-CBA5-4F74-8873-DB9AC776E5E4}">
      <dgm:prSet/>
      <dgm:spPr/>
      <dgm:t>
        <a:bodyPr/>
        <a:lstStyle/>
        <a:p>
          <a:endParaRPr lang="en-US"/>
        </a:p>
      </dgm:t>
    </dgm:pt>
    <dgm:pt modelId="{DA02A6C4-C710-4A60-8BBB-3D5088F4B055}" type="sibTrans" cxnId="{37E8AA0F-CBA5-4F74-8873-DB9AC776E5E4}">
      <dgm:prSet/>
      <dgm:spPr/>
      <dgm:t>
        <a:bodyPr/>
        <a:lstStyle/>
        <a:p>
          <a:endParaRPr lang="en-US"/>
        </a:p>
      </dgm:t>
    </dgm:pt>
    <dgm:pt modelId="{AEAD8FB7-FB18-4876-BD46-A175CEB6709F}" type="pres">
      <dgm:prSet presAssocID="{B67B364C-B9D0-4BF6-BCB6-EA297719FAEC}" presName="Name0" presStyleCnt="0">
        <dgm:presLayoutVars>
          <dgm:dir/>
          <dgm:resizeHandles val="exact"/>
        </dgm:presLayoutVars>
      </dgm:prSet>
      <dgm:spPr/>
    </dgm:pt>
    <dgm:pt modelId="{A5A9513E-BAAB-4A8A-ACAB-F586C5DCE9CC}" type="pres">
      <dgm:prSet presAssocID="{593A37D9-33BA-4208-8394-DFFF75729D73}" presName="node" presStyleLbl="node1" presStyleIdx="0" presStyleCnt="8">
        <dgm:presLayoutVars>
          <dgm:bulletEnabled val="1"/>
        </dgm:presLayoutVars>
      </dgm:prSet>
      <dgm:spPr/>
    </dgm:pt>
    <dgm:pt modelId="{68125634-8799-4E62-8683-0B52A0AE095C}" type="pres">
      <dgm:prSet presAssocID="{C3279E2D-1D48-4138-86D0-D82711E26F11}" presName="sibTrans" presStyleLbl="sibTrans1D1" presStyleIdx="0" presStyleCnt="7"/>
      <dgm:spPr/>
    </dgm:pt>
    <dgm:pt modelId="{F75A0EED-B9DF-4F28-AE3B-7CFB31B4831B}" type="pres">
      <dgm:prSet presAssocID="{C3279E2D-1D48-4138-86D0-D82711E26F11}" presName="connectorText" presStyleLbl="sibTrans1D1" presStyleIdx="0" presStyleCnt="7"/>
      <dgm:spPr/>
    </dgm:pt>
    <dgm:pt modelId="{C56D439A-6C8C-4491-B6BC-8883FDB364B5}" type="pres">
      <dgm:prSet presAssocID="{B105A1B8-EC99-4DE7-9100-07D7B5DA6919}" presName="node" presStyleLbl="node1" presStyleIdx="1" presStyleCnt="8">
        <dgm:presLayoutVars>
          <dgm:bulletEnabled val="1"/>
        </dgm:presLayoutVars>
      </dgm:prSet>
      <dgm:spPr/>
    </dgm:pt>
    <dgm:pt modelId="{91C796D1-A5F1-483E-AB84-FE66A9DB35E7}" type="pres">
      <dgm:prSet presAssocID="{82FFA47C-A2DB-459F-B302-C4AE92ED462D}" presName="sibTrans" presStyleLbl="sibTrans1D1" presStyleIdx="1" presStyleCnt="7"/>
      <dgm:spPr/>
    </dgm:pt>
    <dgm:pt modelId="{A53BE5CF-2E3F-453E-9F7D-236D9A695607}" type="pres">
      <dgm:prSet presAssocID="{82FFA47C-A2DB-459F-B302-C4AE92ED462D}" presName="connectorText" presStyleLbl="sibTrans1D1" presStyleIdx="1" presStyleCnt="7"/>
      <dgm:spPr/>
    </dgm:pt>
    <dgm:pt modelId="{59B148FD-D7DF-40EF-90AF-400665C21C88}" type="pres">
      <dgm:prSet presAssocID="{5C9EDC6E-FCEB-48BA-888D-C6CE258A96CE}" presName="node" presStyleLbl="node1" presStyleIdx="2" presStyleCnt="8">
        <dgm:presLayoutVars>
          <dgm:bulletEnabled val="1"/>
        </dgm:presLayoutVars>
      </dgm:prSet>
      <dgm:spPr/>
    </dgm:pt>
    <dgm:pt modelId="{8AFE10BF-0882-41E5-9943-B73103B053BC}" type="pres">
      <dgm:prSet presAssocID="{54B0CB87-B346-4836-90A3-C60C837BA85E}" presName="sibTrans" presStyleLbl="sibTrans1D1" presStyleIdx="2" presStyleCnt="7"/>
      <dgm:spPr/>
    </dgm:pt>
    <dgm:pt modelId="{F731CE87-85A2-4C68-BACF-796A5AE60CF0}" type="pres">
      <dgm:prSet presAssocID="{54B0CB87-B346-4836-90A3-C60C837BA85E}" presName="connectorText" presStyleLbl="sibTrans1D1" presStyleIdx="2" presStyleCnt="7"/>
      <dgm:spPr/>
    </dgm:pt>
    <dgm:pt modelId="{ADE7AF40-0EFA-4062-A43B-D6B771DC2E03}" type="pres">
      <dgm:prSet presAssocID="{811A0801-E2CB-4B9D-92F2-2B11394E5F3B}" presName="node" presStyleLbl="node1" presStyleIdx="3" presStyleCnt="8">
        <dgm:presLayoutVars>
          <dgm:bulletEnabled val="1"/>
        </dgm:presLayoutVars>
      </dgm:prSet>
      <dgm:spPr/>
    </dgm:pt>
    <dgm:pt modelId="{6E831192-E617-465C-8058-DE6AA390543D}" type="pres">
      <dgm:prSet presAssocID="{5CD6886A-9F49-4A16-98C0-538F0916E405}" presName="sibTrans" presStyleLbl="sibTrans1D1" presStyleIdx="3" presStyleCnt="7"/>
      <dgm:spPr/>
    </dgm:pt>
    <dgm:pt modelId="{6BDA004C-E42B-45A9-846E-D88EAB7B341D}" type="pres">
      <dgm:prSet presAssocID="{5CD6886A-9F49-4A16-98C0-538F0916E405}" presName="connectorText" presStyleLbl="sibTrans1D1" presStyleIdx="3" presStyleCnt="7"/>
      <dgm:spPr/>
    </dgm:pt>
    <dgm:pt modelId="{0D01F783-D68C-4A67-81F4-5AE103A218DA}" type="pres">
      <dgm:prSet presAssocID="{6D700582-0E2B-43CE-93C0-0BC0A5F31FD0}" presName="node" presStyleLbl="node1" presStyleIdx="4" presStyleCnt="8">
        <dgm:presLayoutVars>
          <dgm:bulletEnabled val="1"/>
        </dgm:presLayoutVars>
      </dgm:prSet>
      <dgm:spPr/>
    </dgm:pt>
    <dgm:pt modelId="{BB97790E-01AE-4FFA-B502-F07C7E333740}" type="pres">
      <dgm:prSet presAssocID="{3FF3920B-F31C-43FE-A16F-7578C5C2FF53}" presName="sibTrans" presStyleLbl="sibTrans1D1" presStyleIdx="4" presStyleCnt="7"/>
      <dgm:spPr/>
    </dgm:pt>
    <dgm:pt modelId="{983F5F31-DC90-48B9-948F-3231D96AF1EE}" type="pres">
      <dgm:prSet presAssocID="{3FF3920B-F31C-43FE-A16F-7578C5C2FF53}" presName="connectorText" presStyleLbl="sibTrans1D1" presStyleIdx="4" presStyleCnt="7"/>
      <dgm:spPr/>
    </dgm:pt>
    <dgm:pt modelId="{79F2AACE-136C-4A4B-BE72-0C96F55C9FA6}" type="pres">
      <dgm:prSet presAssocID="{2EEAC43C-9D64-4A39-906D-9A3C035AB6C8}" presName="node" presStyleLbl="node1" presStyleIdx="5" presStyleCnt="8">
        <dgm:presLayoutVars>
          <dgm:bulletEnabled val="1"/>
        </dgm:presLayoutVars>
      </dgm:prSet>
      <dgm:spPr/>
    </dgm:pt>
    <dgm:pt modelId="{12245EE1-0A82-41D8-908F-CD3170ED39BF}" type="pres">
      <dgm:prSet presAssocID="{F0F39644-7A15-4396-A929-7FCFDC055526}" presName="sibTrans" presStyleLbl="sibTrans1D1" presStyleIdx="5" presStyleCnt="7"/>
      <dgm:spPr/>
    </dgm:pt>
    <dgm:pt modelId="{7FC12550-3EF2-43C4-90E1-005F61BE56ED}" type="pres">
      <dgm:prSet presAssocID="{F0F39644-7A15-4396-A929-7FCFDC055526}" presName="connectorText" presStyleLbl="sibTrans1D1" presStyleIdx="5" presStyleCnt="7"/>
      <dgm:spPr/>
    </dgm:pt>
    <dgm:pt modelId="{A9509CC6-6FC0-404B-88F5-A7374576DCA3}" type="pres">
      <dgm:prSet presAssocID="{B1DBF33B-814D-407A-AE91-41718B17EBFA}" presName="node" presStyleLbl="node1" presStyleIdx="6" presStyleCnt="8">
        <dgm:presLayoutVars>
          <dgm:bulletEnabled val="1"/>
        </dgm:presLayoutVars>
      </dgm:prSet>
      <dgm:spPr/>
    </dgm:pt>
    <dgm:pt modelId="{B58728BD-C1CE-45AE-9207-C51DB8B38808}" type="pres">
      <dgm:prSet presAssocID="{D386B49A-2525-4EA6-8016-461D21B9757B}" presName="sibTrans" presStyleLbl="sibTrans1D1" presStyleIdx="6" presStyleCnt="7"/>
      <dgm:spPr/>
    </dgm:pt>
    <dgm:pt modelId="{BB8DCA3B-49E8-4971-86D4-5360F14FCF51}" type="pres">
      <dgm:prSet presAssocID="{D386B49A-2525-4EA6-8016-461D21B9757B}" presName="connectorText" presStyleLbl="sibTrans1D1" presStyleIdx="6" presStyleCnt="7"/>
      <dgm:spPr/>
    </dgm:pt>
    <dgm:pt modelId="{35B3EF2F-A833-461E-A3BE-C5D5245AA684}" type="pres">
      <dgm:prSet presAssocID="{2AB3D0B9-F2AA-471D-86B7-A2DBDB15D8A1}" presName="node" presStyleLbl="node1" presStyleIdx="7" presStyleCnt="8">
        <dgm:presLayoutVars>
          <dgm:bulletEnabled val="1"/>
        </dgm:presLayoutVars>
      </dgm:prSet>
      <dgm:spPr/>
    </dgm:pt>
  </dgm:ptLst>
  <dgm:cxnLst>
    <dgm:cxn modelId="{6D19A401-BDBB-414F-876C-56450CEE48E2}" type="presOf" srcId="{D386B49A-2525-4EA6-8016-461D21B9757B}" destId="{B58728BD-C1CE-45AE-9207-C51DB8B38808}" srcOrd="0" destOrd="0" presId="urn:microsoft.com/office/officeart/2016/7/layout/RepeatingBendingProcessNew"/>
    <dgm:cxn modelId="{E57E2B0D-9369-4A72-9D35-99F63947B326}" type="presOf" srcId="{B105A1B8-EC99-4DE7-9100-07D7B5DA6919}" destId="{C56D439A-6C8C-4491-B6BC-8883FDB364B5}" srcOrd="0" destOrd="0" presId="urn:microsoft.com/office/officeart/2016/7/layout/RepeatingBendingProcessNew"/>
    <dgm:cxn modelId="{37E8AA0F-CBA5-4F74-8873-DB9AC776E5E4}" srcId="{B67B364C-B9D0-4BF6-BCB6-EA297719FAEC}" destId="{2AB3D0B9-F2AA-471D-86B7-A2DBDB15D8A1}" srcOrd="7" destOrd="0" parTransId="{E726BCCD-ED56-4D3C-A6F1-950A2800F50B}" sibTransId="{DA02A6C4-C710-4A60-8BBB-3D5088F4B055}"/>
    <dgm:cxn modelId="{ABDF8919-7437-47B1-958E-32E83C51E2DC}" type="presOf" srcId="{811A0801-E2CB-4B9D-92F2-2B11394E5F3B}" destId="{ADE7AF40-0EFA-4062-A43B-D6B771DC2E03}" srcOrd="0" destOrd="0" presId="urn:microsoft.com/office/officeart/2016/7/layout/RepeatingBendingProcessNew"/>
    <dgm:cxn modelId="{95EDAC37-A460-4B35-B323-CDB2D7C8B3C0}" type="presOf" srcId="{2EEAC43C-9D64-4A39-906D-9A3C035AB6C8}" destId="{79F2AACE-136C-4A4B-BE72-0C96F55C9FA6}" srcOrd="0" destOrd="0" presId="urn:microsoft.com/office/officeart/2016/7/layout/RepeatingBendingProcessNew"/>
    <dgm:cxn modelId="{5426FB3A-EA32-4643-AC8B-FE6404B932A5}" type="presOf" srcId="{5CD6886A-9F49-4A16-98C0-538F0916E405}" destId="{6BDA004C-E42B-45A9-846E-D88EAB7B341D}" srcOrd="1" destOrd="0" presId="urn:microsoft.com/office/officeart/2016/7/layout/RepeatingBendingProcessNew"/>
    <dgm:cxn modelId="{969A493E-07D1-40DC-AF35-444896DD5D95}" type="presOf" srcId="{F0F39644-7A15-4396-A929-7FCFDC055526}" destId="{7FC12550-3EF2-43C4-90E1-005F61BE56ED}" srcOrd="1" destOrd="0" presId="urn:microsoft.com/office/officeart/2016/7/layout/RepeatingBendingProcessNew"/>
    <dgm:cxn modelId="{26DBD24B-3ECE-4DC6-8D91-14B371A96D01}" type="presOf" srcId="{2AB3D0B9-F2AA-471D-86B7-A2DBDB15D8A1}" destId="{35B3EF2F-A833-461E-A3BE-C5D5245AA684}" srcOrd="0" destOrd="0" presId="urn:microsoft.com/office/officeart/2016/7/layout/RepeatingBendingProcessNew"/>
    <dgm:cxn modelId="{F15B6550-E3A4-4A75-BE29-5EED9EF44EB0}" type="presOf" srcId="{C3279E2D-1D48-4138-86D0-D82711E26F11}" destId="{68125634-8799-4E62-8683-0B52A0AE095C}" srcOrd="0" destOrd="0" presId="urn:microsoft.com/office/officeart/2016/7/layout/RepeatingBendingProcessNew"/>
    <dgm:cxn modelId="{869F4471-4499-400F-9556-831C136174B6}" type="presOf" srcId="{B1DBF33B-814D-407A-AE91-41718B17EBFA}" destId="{A9509CC6-6FC0-404B-88F5-A7374576DCA3}" srcOrd="0" destOrd="0" presId="urn:microsoft.com/office/officeart/2016/7/layout/RepeatingBendingProcessNew"/>
    <dgm:cxn modelId="{EFEE8272-08DB-4645-9F9E-17121A19C011}" type="presOf" srcId="{82FFA47C-A2DB-459F-B302-C4AE92ED462D}" destId="{A53BE5CF-2E3F-453E-9F7D-236D9A695607}" srcOrd="1" destOrd="0" presId="urn:microsoft.com/office/officeart/2016/7/layout/RepeatingBendingProcessNew"/>
    <dgm:cxn modelId="{8F92A575-50E0-4C7D-B73F-EF7C5CDA5E79}" srcId="{B67B364C-B9D0-4BF6-BCB6-EA297719FAEC}" destId="{2EEAC43C-9D64-4A39-906D-9A3C035AB6C8}" srcOrd="5" destOrd="0" parTransId="{387147CE-1378-4B28-82B5-8305605B721A}" sibTransId="{F0F39644-7A15-4396-A929-7FCFDC055526}"/>
    <dgm:cxn modelId="{67418C77-9E76-4C93-B3BE-A4B5F618E028}" srcId="{B67B364C-B9D0-4BF6-BCB6-EA297719FAEC}" destId="{B105A1B8-EC99-4DE7-9100-07D7B5DA6919}" srcOrd="1" destOrd="0" parTransId="{E0CF699B-6261-43E8-AADC-D7ACE1FC039B}" sibTransId="{82FFA47C-A2DB-459F-B302-C4AE92ED462D}"/>
    <dgm:cxn modelId="{0322B15A-56B5-4FA4-8BFB-AACD2A37947B}" type="presOf" srcId="{6D700582-0E2B-43CE-93C0-0BC0A5F31FD0}" destId="{0D01F783-D68C-4A67-81F4-5AE103A218DA}" srcOrd="0" destOrd="0" presId="urn:microsoft.com/office/officeart/2016/7/layout/RepeatingBendingProcessNew"/>
    <dgm:cxn modelId="{CF997B7F-77FD-46F2-B31B-B0BECE8E8814}" type="presOf" srcId="{54B0CB87-B346-4836-90A3-C60C837BA85E}" destId="{8AFE10BF-0882-41E5-9943-B73103B053BC}" srcOrd="0" destOrd="0" presId="urn:microsoft.com/office/officeart/2016/7/layout/RepeatingBendingProcessNew"/>
    <dgm:cxn modelId="{4B90D98C-FD7E-46B7-B51C-E6DBF66BE4EE}" type="presOf" srcId="{D386B49A-2525-4EA6-8016-461D21B9757B}" destId="{BB8DCA3B-49E8-4971-86D4-5360F14FCF51}" srcOrd="1" destOrd="0" presId="urn:microsoft.com/office/officeart/2016/7/layout/RepeatingBendingProcessNew"/>
    <dgm:cxn modelId="{9838C595-38DE-4385-AB83-44A036628642}" type="presOf" srcId="{3FF3920B-F31C-43FE-A16F-7578C5C2FF53}" destId="{BB97790E-01AE-4FFA-B502-F07C7E333740}" srcOrd="0" destOrd="0" presId="urn:microsoft.com/office/officeart/2016/7/layout/RepeatingBendingProcessNew"/>
    <dgm:cxn modelId="{9C5C1A97-8A7D-4C63-A4FD-D0E1D444CDEF}" type="presOf" srcId="{593A37D9-33BA-4208-8394-DFFF75729D73}" destId="{A5A9513E-BAAB-4A8A-ACAB-F586C5DCE9CC}" srcOrd="0" destOrd="0" presId="urn:microsoft.com/office/officeart/2016/7/layout/RepeatingBendingProcessNew"/>
    <dgm:cxn modelId="{34690A98-84FC-46DF-AD37-DADA43CC7CD7}" type="presOf" srcId="{54B0CB87-B346-4836-90A3-C60C837BA85E}" destId="{F731CE87-85A2-4C68-BACF-796A5AE60CF0}" srcOrd="1" destOrd="0" presId="urn:microsoft.com/office/officeart/2016/7/layout/RepeatingBendingProcessNew"/>
    <dgm:cxn modelId="{86342D99-EBA3-4224-92AA-C060272DD084}" srcId="{B67B364C-B9D0-4BF6-BCB6-EA297719FAEC}" destId="{811A0801-E2CB-4B9D-92F2-2B11394E5F3B}" srcOrd="3" destOrd="0" parTransId="{13D918F4-83CB-49F6-A1F8-99AE691358E4}" sibTransId="{5CD6886A-9F49-4A16-98C0-538F0916E405}"/>
    <dgm:cxn modelId="{D4DAED9D-4414-421B-A57E-A97B76394315}" type="presOf" srcId="{82FFA47C-A2DB-459F-B302-C4AE92ED462D}" destId="{91C796D1-A5F1-483E-AB84-FE66A9DB35E7}" srcOrd="0" destOrd="0" presId="urn:microsoft.com/office/officeart/2016/7/layout/RepeatingBendingProcessNew"/>
    <dgm:cxn modelId="{A40738A5-7267-46A8-A448-35ACC4B07A04}" type="presOf" srcId="{B67B364C-B9D0-4BF6-BCB6-EA297719FAEC}" destId="{AEAD8FB7-FB18-4876-BD46-A175CEB6709F}" srcOrd="0" destOrd="0" presId="urn:microsoft.com/office/officeart/2016/7/layout/RepeatingBendingProcessNew"/>
    <dgm:cxn modelId="{B2199BAA-4790-4308-A5B9-3BFB450BDF53}" srcId="{B67B364C-B9D0-4BF6-BCB6-EA297719FAEC}" destId="{5C9EDC6E-FCEB-48BA-888D-C6CE258A96CE}" srcOrd="2" destOrd="0" parTransId="{272560C4-DDD0-46A7-AA91-2EFF79A3D1E1}" sibTransId="{54B0CB87-B346-4836-90A3-C60C837BA85E}"/>
    <dgm:cxn modelId="{C163BEAB-C7E4-4596-9B73-4B5F4A0EBA57}" type="presOf" srcId="{3FF3920B-F31C-43FE-A16F-7578C5C2FF53}" destId="{983F5F31-DC90-48B9-948F-3231D96AF1EE}" srcOrd="1" destOrd="0" presId="urn:microsoft.com/office/officeart/2016/7/layout/RepeatingBendingProcessNew"/>
    <dgm:cxn modelId="{1E1CDAAE-0CEB-44FC-B1EA-D7C6AD7DAF42}" type="presOf" srcId="{C3279E2D-1D48-4138-86D0-D82711E26F11}" destId="{F75A0EED-B9DF-4F28-AE3B-7CFB31B4831B}" srcOrd="1" destOrd="0" presId="urn:microsoft.com/office/officeart/2016/7/layout/RepeatingBendingProcessNew"/>
    <dgm:cxn modelId="{9188FFBD-428A-44CA-B218-FDAAD8210A79}" srcId="{B67B364C-B9D0-4BF6-BCB6-EA297719FAEC}" destId="{6D700582-0E2B-43CE-93C0-0BC0A5F31FD0}" srcOrd="4" destOrd="0" parTransId="{2E68B089-448F-46F2-A5A5-7EA51407BB4E}" sibTransId="{3FF3920B-F31C-43FE-A16F-7578C5C2FF53}"/>
    <dgm:cxn modelId="{6ABDC0C2-9D5C-4C42-A4D4-429ED67767AA}" srcId="{B67B364C-B9D0-4BF6-BCB6-EA297719FAEC}" destId="{B1DBF33B-814D-407A-AE91-41718B17EBFA}" srcOrd="6" destOrd="0" parTransId="{C8C27D21-0366-4D1C-9AC8-252B574C4B00}" sibTransId="{D386B49A-2525-4EA6-8016-461D21B9757B}"/>
    <dgm:cxn modelId="{D0425ECC-C8EB-441C-92B1-A77A96359CEA}" srcId="{B67B364C-B9D0-4BF6-BCB6-EA297719FAEC}" destId="{593A37D9-33BA-4208-8394-DFFF75729D73}" srcOrd="0" destOrd="0" parTransId="{CD72EF53-B8B1-42BA-AA86-ADEAAAD75C60}" sibTransId="{C3279E2D-1D48-4138-86D0-D82711E26F11}"/>
    <dgm:cxn modelId="{AD6EC8D9-6C51-4A41-8766-80939B18EC17}" type="presOf" srcId="{F0F39644-7A15-4396-A929-7FCFDC055526}" destId="{12245EE1-0A82-41D8-908F-CD3170ED39BF}" srcOrd="0" destOrd="0" presId="urn:microsoft.com/office/officeart/2016/7/layout/RepeatingBendingProcessNew"/>
    <dgm:cxn modelId="{4833BEEF-1D33-4951-A131-86D7B2F067F7}" type="presOf" srcId="{5CD6886A-9F49-4A16-98C0-538F0916E405}" destId="{6E831192-E617-465C-8058-DE6AA390543D}" srcOrd="0" destOrd="0" presId="urn:microsoft.com/office/officeart/2016/7/layout/RepeatingBendingProcessNew"/>
    <dgm:cxn modelId="{C784D1F5-7201-486B-A944-C163FC56BAF8}" type="presOf" srcId="{5C9EDC6E-FCEB-48BA-888D-C6CE258A96CE}" destId="{59B148FD-D7DF-40EF-90AF-400665C21C88}" srcOrd="0" destOrd="0" presId="urn:microsoft.com/office/officeart/2016/7/layout/RepeatingBendingProcessNew"/>
    <dgm:cxn modelId="{AEF68437-371F-4AE0-9056-931F3FBFE4F8}" type="presParOf" srcId="{AEAD8FB7-FB18-4876-BD46-A175CEB6709F}" destId="{A5A9513E-BAAB-4A8A-ACAB-F586C5DCE9CC}" srcOrd="0" destOrd="0" presId="urn:microsoft.com/office/officeart/2016/7/layout/RepeatingBendingProcessNew"/>
    <dgm:cxn modelId="{726C75C0-43ED-407E-BB2F-193E98A1E76D}" type="presParOf" srcId="{AEAD8FB7-FB18-4876-BD46-A175CEB6709F}" destId="{68125634-8799-4E62-8683-0B52A0AE095C}" srcOrd="1" destOrd="0" presId="urn:microsoft.com/office/officeart/2016/7/layout/RepeatingBendingProcessNew"/>
    <dgm:cxn modelId="{9535F5FC-B055-4B57-AFCA-769800E478EB}" type="presParOf" srcId="{68125634-8799-4E62-8683-0B52A0AE095C}" destId="{F75A0EED-B9DF-4F28-AE3B-7CFB31B4831B}" srcOrd="0" destOrd="0" presId="urn:microsoft.com/office/officeart/2016/7/layout/RepeatingBendingProcessNew"/>
    <dgm:cxn modelId="{B65CF5AB-AFD3-460D-B999-1478FBE56110}" type="presParOf" srcId="{AEAD8FB7-FB18-4876-BD46-A175CEB6709F}" destId="{C56D439A-6C8C-4491-B6BC-8883FDB364B5}" srcOrd="2" destOrd="0" presId="urn:microsoft.com/office/officeart/2016/7/layout/RepeatingBendingProcessNew"/>
    <dgm:cxn modelId="{7BA774A2-687E-4BA0-937B-304EC410224C}" type="presParOf" srcId="{AEAD8FB7-FB18-4876-BD46-A175CEB6709F}" destId="{91C796D1-A5F1-483E-AB84-FE66A9DB35E7}" srcOrd="3" destOrd="0" presId="urn:microsoft.com/office/officeart/2016/7/layout/RepeatingBendingProcessNew"/>
    <dgm:cxn modelId="{78F9F8C4-3F39-47E2-A03F-814A1E9B16EF}" type="presParOf" srcId="{91C796D1-A5F1-483E-AB84-FE66A9DB35E7}" destId="{A53BE5CF-2E3F-453E-9F7D-236D9A695607}" srcOrd="0" destOrd="0" presId="urn:microsoft.com/office/officeart/2016/7/layout/RepeatingBendingProcessNew"/>
    <dgm:cxn modelId="{B87F782C-1C5F-41CF-887E-170064C42C71}" type="presParOf" srcId="{AEAD8FB7-FB18-4876-BD46-A175CEB6709F}" destId="{59B148FD-D7DF-40EF-90AF-400665C21C88}" srcOrd="4" destOrd="0" presId="urn:microsoft.com/office/officeart/2016/7/layout/RepeatingBendingProcessNew"/>
    <dgm:cxn modelId="{5E85CF07-B7E5-4C2C-B7BB-C67A3F8A6F50}" type="presParOf" srcId="{AEAD8FB7-FB18-4876-BD46-A175CEB6709F}" destId="{8AFE10BF-0882-41E5-9943-B73103B053BC}" srcOrd="5" destOrd="0" presId="urn:microsoft.com/office/officeart/2016/7/layout/RepeatingBendingProcessNew"/>
    <dgm:cxn modelId="{A6A85624-E59A-4D52-8FC9-8B7DF63A9019}" type="presParOf" srcId="{8AFE10BF-0882-41E5-9943-B73103B053BC}" destId="{F731CE87-85A2-4C68-BACF-796A5AE60CF0}" srcOrd="0" destOrd="0" presId="urn:microsoft.com/office/officeart/2016/7/layout/RepeatingBendingProcessNew"/>
    <dgm:cxn modelId="{646B779F-D95A-466D-A6A8-D0CA7947A116}" type="presParOf" srcId="{AEAD8FB7-FB18-4876-BD46-A175CEB6709F}" destId="{ADE7AF40-0EFA-4062-A43B-D6B771DC2E03}" srcOrd="6" destOrd="0" presId="urn:microsoft.com/office/officeart/2016/7/layout/RepeatingBendingProcessNew"/>
    <dgm:cxn modelId="{90987698-A3BC-46A6-A88E-798C3E3DDC9A}" type="presParOf" srcId="{AEAD8FB7-FB18-4876-BD46-A175CEB6709F}" destId="{6E831192-E617-465C-8058-DE6AA390543D}" srcOrd="7" destOrd="0" presId="urn:microsoft.com/office/officeart/2016/7/layout/RepeatingBendingProcessNew"/>
    <dgm:cxn modelId="{4B3405F1-E4F1-481A-AF4D-801FF469A298}" type="presParOf" srcId="{6E831192-E617-465C-8058-DE6AA390543D}" destId="{6BDA004C-E42B-45A9-846E-D88EAB7B341D}" srcOrd="0" destOrd="0" presId="urn:microsoft.com/office/officeart/2016/7/layout/RepeatingBendingProcessNew"/>
    <dgm:cxn modelId="{51B4F194-8F42-481B-A836-07E90F339E3B}" type="presParOf" srcId="{AEAD8FB7-FB18-4876-BD46-A175CEB6709F}" destId="{0D01F783-D68C-4A67-81F4-5AE103A218DA}" srcOrd="8" destOrd="0" presId="urn:microsoft.com/office/officeart/2016/7/layout/RepeatingBendingProcessNew"/>
    <dgm:cxn modelId="{4F5BA2C0-BB2F-4B1D-8129-21F0291FDA17}" type="presParOf" srcId="{AEAD8FB7-FB18-4876-BD46-A175CEB6709F}" destId="{BB97790E-01AE-4FFA-B502-F07C7E333740}" srcOrd="9" destOrd="0" presId="urn:microsoft.com/office/officeart/2016/7/layout/RepeatingBendingProcessNew"/>
    <dgm:cxn modelId="{98C2F858-5449-42FB-8611-68BB8E21F246}" type="presParOf" srcId="{BB97790E-01AE-4FFA-B502-F07C7E333740}" destId="{983F5F31-DC90-48B9-948F-3231D96AF1EE}" srcOrd="0" destOrd="0" presId="urn:microsoft.com/office/officeart/2016/7/layout/RepeatingBendingProcessNew"/>
    <dgm:cxn modelId="{CAAE367B-11A1-4C4B-B864-FA1C82D66902}" type="presParOf" srcId="{AEAD8FB7-FB18-4876-BD46-A175CEB6709F}" destId="{79F2AACE-136C-4A4B-BE72-0C96F55C9FA6}" srcOrd="10" destOrd="0" presId="urn:microsoft.com/office/officeart/2016/7/layout/RepeatingBendingProcessNew"/>
    <dgm:cxn modelId="{20CD4642-033C-4D88-9E25-0E1C09CAEEA0}" type="presParOf" srcId="{AEAD8FB7-FB18-4876-BD46-A175CEB6709F}" destId="{12245EE1-0A82-41D8-908F-CD3170ED39BF}" srcOrd="11" destOrd="0" presId="urn:microsoft.com/office/officeart/2016/7/layout/RepeatingBendingProcessNew"/>
    <dgm:cxn modelId="{7F5C3FA2-4036-4D71-8114-47A99AD84481}" type="presParOf" srcId="{12245EE1-0A82-41D8-908F-CD3170ED39BF}" destId="{7FC12550-3EF2-43C4-90E1-005F61BE56ED}" srcOrd="0" destOrd="0" presId="urn:microsoft.com/office/officeart/2016/7/layout/RepeatingBendingProcessNew"/>
    <dgm:cxn modelId="{BDE3919F-E42A-4262-8BA4-D3E9FC552890}" type="presParOf" srcId="{AEAD8FB7-FB18-4876-BD46-A175CEB6709F}" destId="{A9509CC6-6FC0-404B-88F5-A7374576DCA3}" srcOrd="12" destOrd="0" presId="urn:microsoft.com/office/officeart/2016/7/layout/RepeatingBendingProcessNew"/>
    <dgm:cxn modelId="{B08C137A-39C2-47DA-9AA8-72081431A3CF}" type="presParOf" srcId="{AEAD8FB7-FB18-4876-BD46-A175CEB6709F}" destId="{B58728BD-C1CE-45AE-9207-C51DB8B38808}" srcOrd="13" destOrd="0" presId="urn:microsoft.com/office/officeart/2016/7/layout/RepeatingBendingProcessNew"/>
    <dgm:cxn modelId="{16C96CA9-8064-4158-8B4E-3ACEE815BA54}" type="presParOf" srcId="{B58728BD-C1CE-45AE-9207-C51DB8B38808}" destId="{BB8DCA3B-49E8-4971-86D4-5360F14FCF51}" srcOrd="0" destOrd="0" presId="urn:microsoft.com/office/officeart/2016/7/layout/RepeatingBendingProcessNew"/>
    <dgm:cxn modelId="{14BAAF3D-6A33-4059-983C-E1DA49E414EB}" type="presParOf" srcId="{AEAD8FB7-FB18-4876-BD46-A175CEB6709F}" destId="{35B3EF2F-A833-461E-A3BE-C5D5245AA684}" srcOrd="14"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7B364C-B9D0-4BF6-BCB6-EA297719FAE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43E4AA-4DEC-42B1-BF46-4CE991EA33D2}">
      <dgm:prSet/>
      <dgm:spPr/>
      <dgm:t>
        <a:bodyPr/>
        <a:lstStyle/>
        <a:p>
          <a:pPr>
            <a:lnSpc>
              <a:spcPct val="100000"/>
            </a:lnSpc>
          </a:pPr>
          <a:r>
            <a:rPr lang="en-US"/>
            <a:t>Consult with Professors and Peers</a:t>
          </a:r>
        </a:p>
      </dgm:t>
    </dgm:pt>
    <dgm:pt modelId="{C920E412-EC6D-4773-909E-01A316ADCDA9}" type="parTrans" cxnId="{EB3FD28A-D26C-491C-88B8-A9DFC3BEA034}">
      <dgm:prSet/>
      <dgm:spPr/>
      <dgm:t>
        <a:bodyPr/>
        <a:lstStyle/>
        <a:p>
          <a:endParaRPr lang="en-US"/>
        </a:p>
      </dgm:t>
    </dgm:pt>
    <dgm:pt modelId="{F496F11F-496C-4873-9340-FD855E427273}" type="sibTrans" cxnId="{EB3FD28A-D26C-491C-88B8-A9DFC3BEA034}">
      <dgm:prSet/>
      <dgm:spPr/>
      <dgm:t>
        <a:bodyPr/>
        <a:lstStyle/>
        <a:p>
          <a:endParaRPr lang="en-US"/>
        </a:p>
      </dgm:t>
    </dgm:pt>
    <dgm:pt modelId="{B1DBF33B-814D-407A-AE91-41718B17EBFA}">
      <dgm:prSet/>
      <dgm:spPr/>
      <dgm:t>
        <a:bodyPr/>
        <a:lstStyle/>
        <a:p>
          <a:pPr>
            <a:lnSpc>
              <a:spcPct val="100000"/>
            </a:lnSpc>
          </a:pPr>
          <a:r>
            <a:rPr lang="en-US" dirty="0"/>
            <a:t>Stay Open to Adaptations</a:t>
          </a:r>
        </a:p>
      </dgm:t>
    </dgm:pt>
    <dgm:pt modelId="{C8C27D21-0366-4D1C-9AC8-252B574C4B00}" type="parTrans" cxnId="{6ABDC0C2-9D5C-4C42-A4D4-429ED67767AA}">
      <dgm:prSet/>
      <dgm:spPr/>
      <dgm:t>
        <a:bodyPr/>
        <a:lstStyle/>
        <a:p>
          <a:endParaRPr lang="en-US"/>
        </a:p>
      </dgm:t>
    </dgm:pt>
    <dgm:pt modelId="{D386B49A-2525-4EA6-8016-461D21B9757B}" type="sibTrans" cxnId="{6ABDC0C2-9D5C-4C42-A4D4-429ED67767AA}">
      <dgm:prSet/>
      <dgm:spPr/>
      <dgm:t>
        <a:bodyPr/>
        <a:lstStyle/>
        <a:p>
          <a:endParaRPr lang="en-US"/>
        </a:p>
      </dgm:t>
    </dgm:pt>
    <dgm:pt modelId="{3C594E1B-9AFF-4F93-976F-1822BE55EE21}" type="pres">
      <dgm:prSet presAssocID="{B67B364C-B9D0-4BF6-BCB6-EA297719FAEC}" presName="root" presStyleCnt="0">
        <dgm:presLayoutVars>
          <dgm:dir/>
          <dgm:resizeHandles val="exact"/>
        </dgm:presLayoutVars>
      </dgm:prSet>
      <dgm:spPr/>
    </dgm:pt>
    <dgm:pt modelId="{F926D60A-FB9C-4F87-A38D-A7852D5BEF12}" type="pres">
      <dgm:prSet presAssocID="{F343E4AA-4DEC-42B1-BF46-4CE991EA33D2}" presName="compNode" presStyleCnt="0"/>
      <dgm:spPr/>
    </dgm:pt>
    <dgm:pt modelId="{67175666-80BD-49D5-8AE3-A818665028E9}" type="pres">
      <dgm:prSet presAssocID="{F343E4AA-4DEC-42B1-BF46-4CE991EA33D2}" presName="bgRect" presStyleLbl="bgShp" presStyleIdx="0" presStyleCnt="2"/>
      <dgm:spPr/>
    </dgm:pt>
    <dgm:pt modelId="{84DA91B7-92C6-4E4C-A654-4FEAE9BCDF24}" type="pres">
      <dgm:prSet presAssocID="{F343E4AA-4DEC-42B1-BF46-4CE991EA33D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7E51C45C-7958-40F4-AFFB-CAF84118EB54}" type="pres">
      <dgm:prSet presAssocID="{F343E4AA-4DEC-42B1-BF46-4CE991EA33D2}" presName="spaceRect" presStyleCnt="0"/>
      <dgm:spPr/>
    </dgm:pt>
    <dgm:pt modelId="{4923D011-B56B-4EB6-AF75-E6BBF9C871E5}" type="pres">
      <dgm:prSet presAssocID="{F343E4AA-4DEC-42B1-BF46-4CE991EA33D2}" presName="parTx" presStyleLbl="revTx" presStyleIdx="0" presStyleCnt="2">
        <dgm:presLayoutVars>
          <dgm:chMax val="0"/>
          <dgm:chPref val="0"/>
        </dgm:presLayoutVars>
      </dgm:prSet>
      <dgm:spPr/>
    </dgm:pt>
    <dgm:pt modelId="{5C714E7F-80F9-4DE5-A6E8-705EEF4C49F9}" type="pres">
      <dgm:prSet presAssocID="{F496F11F-496C-4873-9340-FD855E427273}" presName="sibTrans" presStyleCnt="0"/>
      <dgm:spPr/>
    </dgm:pt>
    <dgm:pt modelId="{29438268-7CEE-4E33-882E-85DCD0619BAB}" type="pres">
      <dgm:prSet presAssocID="{B1DBF33B-814D-407A-AE91-41718B17EBFA}" presName="compNode" presStyleCnt="0"/>
      <dgm:spPr/>
    </dgm:pt>
    <dgm:pt modelId="{9B027E05-A637-43A1-A80D-716961495754}" type="pres">
      <dgm:prSet presAssocID="{B1DBF33B-814D-407A-AE91-41718B17EBFA}" presName="bgRect" presStyleLbl="bgShp" presStyleIdx="1" presStyleCnt="2"/>
      <dgm:spPr/>
    </dgm:pt>
    <dgm:pt modelId="{D06B734D-AAB2-408C-BA3F-0B2423D15B19}" type="pres">
      <dgm:prSet presAssocID="{B1DBF33B-814D-407A-AE91-41718B17EBF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3C2EFA88-7437-41BD-8A3B-E69FC248F691}" type="pres">
      <dgm:prSet presAssocID="{B1DBF33B-814D-407A-AE91-41718B17EBFA}" presName="spaceRect" presStyleCnt="0"/>
      <dgm:spPr/>
    </dgm:pt>
    <dgm:pt modelId="{21566E67-9A24-4E26-B12B-C790C986D930}" type="pres">
      <dgm:prSet presAssocID="{B1DBF33B-814D-407A-AE91-41718B17EBFA}" presName="parTx" presStyleLbl="revTx" presStyleIdx="1" presStyleCnt="2">
        <dgm:presLayoutVars>
          <dgm:chMax val="0"/>
          <dgm:chPref val="0"/>
        </dgm:presLayoutVars>
      </dgm:prSet>
      <dgm:spPr/>
    </dgm:pt>
  </dgm:ptLst>
  <dgm:cxnLst>
    <dgm:cxn modelId="{D7B4BA3B-AA0D-428C-85D4-6BA47AA64955}" type="presOf" srcId="{F343E4AA-4DEC-42B1-BF46-4CE991EA33D2}" destId="{4923D011-B56B-4EB6-AF75-E6BBF9C871E5}" srcOrd="0" destOrd="0" presId="urn:microsoft.com/office/officeart/2018/2/layout/IconVerticalSolidList"/>
    <dgm:cxn modelId="{EB3FD28A-D26C-491C-88B8-A9DFC3BEA034}" srcId="{B67B364C-B9D0-4BF6-BCB6-EA297719FAEC}" destId="{F343E4AA-4DEC-42B1-BF46-4CE991EA33D2}" srcOrd="0" destOrd="0" parTransId="{C920E412-EC6D-4773-909E-01A316ADCDA9}" sibTransId="{F496F11F-496C-4873-9340-FD855E427273}"/>
    <dgm:cxn modelId="{A26D10B7-093F-4DCE-92BE-334C4B4F79A7}" type="presOf" srcId="{B1DBF33B-814D-407A-AE91-41718B17EBFA}" destId="{21566E67-9A24-4E26-B12B-C790C986D930}" srcOrd="0" destOrd="0" presId="urn:microsoft.com/office/officeart/2018/2/layout/IconVerticalSolidList"/>
    <dgm:cxn modelId="{389B64B9-4FA8-47AD-B44A-4237FEB5036B}" type="presOf" srcId="{B67B364C-B9D0-4BF6-BCB6-EA297719FAEC}" destId="{3C594E1B-9AFF-4F93-976F-1822BE55EE21}" srcOrd="0" destOrd="0" presId="urn:microsoft.com/office/officeart/2018/2/layout/IconVerticalSolidList"/>
    <dgm:cxn modelId="{6ABDC0C2-9D5C-4C42-A4D4-429ED67767AA}" srcId="{B67B364C-B9D0-4BF6-BCB6-EA297719FAEC}" destId="{B1DBF33B-814D-407A-AE91-41718B17EBFA}" srcOrd="1" destOrd="0" parTransId="{C8C27D21-0366-4D1C-9AC8-252B574C4B00}" sibTransId="{D386B49A-2525-4EA6-8016-461D21B9757B}"/>
    <dgm:cxn modelId="{27DC099F-53A3-4453-A7E7-E30FF44D3E0E}" type="presParOf" srcId="{3C594E1B-9AFF-4F93-976F-1822BE55EE21}" destId="{F926D60A-FB9C-4F87-A38D-A7852D5BEF12}" srcOrd="0" destOrd="0" presId="urn:microsoft.com/office/officeart/2018/2/layout/IconVerticalSolidList"/>
    <dgm:cxn modelId="{3E6B448B-2BC2-4C16-84A8-49CE28F48A00}" type="presParOf" srcId="{F926D60A-FB9C-4F87-A38D-A7852D5BEF12}" destId="{67175666-80BD-49D5-8AE3-A818665028E9}" srcOrd="0" destOrd="0" presId="urn:microsoft.com/office/officeart/2018/2/layout/IconVerticalSolidList"/>
    <dgm:cxn modelId="{B0FDB568-D92A-4927-A929-9C25B4106FE8}" type="presParOf" srcId="{F926D60A-FB9C-4F87-A38D-A7852D5BEF12}" destId="{84DA91B7-92C6-4E4C-A654-4FEAE9BCDF24}" srcOrd="1" destOrd="0" presId="urn:microsoft.com/office/officeart/2018/2/layout/IconVerticalSolidList"/>
    <dgm:cxn modelId="{9FF2AE89-BBF4-4C7D-9BFD-2DC45C5BF536}" type="presParOf" srcId="{F926D60A-FB9C-4F87-A38D-A7852D5BEF12}" destId="{7E51C45C-7958-40F4-AFFB-CAF84118EB54}" srcOrd="2" destOrd="0" presId="urn:microsoft.com/office/officeart/2018/2/layout/IconVerticalSolidList"/>
    <dgm:cxn modelId="{3CD86DDB-B2FF-44AE-B100-BF053D822E08}" type="presParOf" srcId="{F926D60A-FB9C-4F87-A38D-A7852D5BEF12}" destId="{4923D011-B56B-4EB6-AF75-E6BBF9C871E5}" srcOrd="3" destOrd="0" presId="urn:microsoft.com/office/officeart/2018/2/layout/IconVerticalSolidList"/>
    <dgm:cxn modelId="{8D64C5D6-744E-427C-A2E9-70E12B6E6603}" type="presParOf" srcId="{3C594E1B-9AFF-4F93-976F-1822BE55EE21}" destId="{5C714E7F-80F9-4DE5-A6E8-705EEF4C49F9}" srcOrd="1" destOrd="0" presId="urn:microsoft.com/office/officeart/2018/2/layout/IconVerticalSolidList"/>
    <dgm:cxn modelId="{DB2D26CE-1D1F-467A-A9F0-722DD9004C19}" type="presParOf" srcId="{3C594E1B-9AFF-4F93-976F-1822BE55EE21}" destId="{29438268-7CEE-4E33-882E-85DCD0619BAB}" srcOrd="2" destOrd="0" presId="urn:microsoft.com/office/officeart/2018/2/layout/IconVerticalSolidList"/>
    <dgm:cxn modelId="{207FEA00-5947-48A0-8780-E21FEE9DA9FA}" type="presParOf" srcId="{29438268-7CEE-4E33-882E-85DCD0619BAB}" destId="{9B027E05-A637-43A1-A80D-716961495754}" srcOrd="0" destOrd="0" presId="urn:microsoft.com/office/officeart/2018/2/layout/IconVerticalSolidList"/>
    <dgm:cxn modelId="{BCE75776-B97E-4941-A8C4-03018E279553}" type="presParOf" srcId="{29438268-7CEE-4E33-882E-85DCD0619BAB}" destId="{D06B734D-AAB2-408C-BA3F-0B2423D15B19}" srcOrd="1" destOrd="0" presId="urn:microsoft.com/office/officeart/2018/2/layout/IconVerticalSolidList"/>
    <dgm:cxn modelId="{67135F6D-E083-4BDA-BB75-03A5DFF6B9C4}" type="presParOf" srcId="{29438268-7CEE-4E33-882E-85DCD0619BAB}" destId="{3C2EFA88-7437-41BD-8A3B-E69FC248F691}" srcOrd="2" destOrd="0" presId="urn:microsoft.com/office/officeart/2018/2/layout/IconVerticalSolidList"/>
    <dgm:cxn modelId="{81A1239C-86D7-4272-8D07-7146A9410109}" type="presParOf" srcId="{29438268-7CEE-4E33-882E-85DCD0619BAB}" destId="{21566E67-9A24-4E26-B12B-C790C986D93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F9E808-72E4-48BE-9042-2B881C12F859}">
      <dsp:nvSpPr>
        <dsp:cNvPr id="0" name=""/>
        <dsp:cNvSpPr/>
      </dsp:nvSpPr>
      <dsp:spPr>
        <a:xfrm>
          <a:off x="51" y="203462"/>
          <a:ext cx="4913783" cy="10237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Significance of research skills in the IT field.</a:t>
          </a:r>
        </a:p>
      </dsp:txBody>
      <dsp:txXfrm>
        <a:off x="51" y="203462"/>
        <a:ext cx="4913783" cy="1023733"/>
      </dsp:txXfrm>
    </dsp:sp>
    <dsp:sp modelId="{8FF6BE00-A7F4-41E2-B00E-C2E77D4F6955}">
      <dsp:nvSpPr>
        <dsp:cNvPr id="0" name=""/>
        <dsp:cNvSpPr/>
      </dsp:nvSpPr>
      <dsp:spPr>
        <a:xfrm>
          <a:off x="51" y="1227195"/>
          <a:ext cx="4913783" cy="29206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Advancements in technology rely on research.</a:t>
          </a:r>
        </a:p>
        <a:p>
          <a:pPr marL="285750" lvl="1" indent="-285750" algn="l" defTabSz="1244600">
            <a:lnSpc>
              <a:spcPct val="90000"/>
            </a:lnSpc>
            <a:spcBef>
              <a:spcPct val="0"/>
            </a:spcBef>
            <a:spcAft>
              <a:spcPct val="15000"/>
            </a:spcAft>
            <a:buChar char="•"/>
          </a:pPr>
          <a:r>
            <a:rPr lang="en-US" sz="2800" kern="1200"/>
            <a:t>Research skills enhance problem-solving abilities.</a:t>
          </a:r>
        </a:p>
        <a:p>
          <a:pPr marL="285750" lvl="1" indent="-285750" algn="l" defTabSz="1244600">
            <a:lnSpc>
              <a:spcPct val="90000"/>
            </a:lnSpc>
            <a:spcBef>
              <a:spcPct val="0"/>
            </a:spcBef>
            <a:spcAft>
              <a:spcPct val="15000"/>
            </a:spcAft>
            <a:buChar char="•"/>
          </a:pPr>
          <a:r>
            <a:rPr lang="en-US" sz="2800" kern="1200"/>
            <a:t>IT professionals with research skills are in high demand.</a:t>
          </a:r>
        </a:p>
      </dsp:txBody>
      <dsp:txXfrm>
        <a:off x="51" y="1227195"/>
        <a:ext cx="4913783" cy="2920679"/>
      </dsp:txXfrm>
    </dsp:sp>
    <dsp:sp modelId="{FBCD1DF2-AAE9-4AEF-ADC0-75BA69512BB5}">
      <dsp:nvSpPr>
        <dsp:cNvPr id="0" name=""/>
        <dsp:cNvSpPr/>
      </dsp:nvSpPr>
      <dsp:spPr>
        <a:xfrm>
          <a:off x="5601764" y="203462"/>
          <a:ext cx="4913783" cy="102373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r>
            <a:rPr lang="en-US" sz="2800" kern="1200"/>
            <a:t>Importance of choosing the right research topic.</a:t>
          </a:r>
        </a:p>
      </dsp:txBody>
      <dsp:txXfrm>
        <a:off x="5601764" y="203462"/>
        <a:ext cx="4913783" cy="1023733"/>
      </dsp:txXfrm>
    </dsp:sp>
    <dsp:sp modelId="{5F90AA7B-222F-49E4-A017-3CDEF0EB26C4}">
      <dsp:nvSpPr>
        <dsp:cNvPr id="0" name=""/>
        <dsp:cNvSpPr/>
      </dsp:nvSpPr>
      <dsp:spPr>
        <a:xfrm>
          <a:off x="5601764" y="1227195"/>
          <a:ext cx="4913783" cy="29206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a:t>Align with your interests and career goals.</a:t>
          </a:r>
        </a:p>
        <a:p>
          <a:pPr marL="285750" lvl="1" indent="-285750" algn="l" defTabSz="1244600">
            <a:lnSpc>
              <a:spcPct val="90000"/>
            </a:lnSpc>
            <a:spcBef>
              <a:spcPct val="0"/>
            </a:spcBef>
            <a:spcAft>
              <a:spcPct val="15000"/>
            </a:spcAft>
            <a:buChar char="•"/>
          </a:pPr>
          <a:r>
            <a:rPr lang="en-US" sz="2800" kern="1200"/>
            <a:t>Contributes to the field of IT. </a:t>
          </a:r>
        </a:p>
      </dsp:txBody>
      <dsp:txXfrm>
        <a:off x="5601764" y="1227195"/>
        <a:ext cx="4913783" cy="29206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B5C2C-AEAD-4E4C-A6AA-57953B1F5FDE}">
      <dsp:nvSpPr>
        <dsp:cNvPr id="0" name=""/>
        <dsp:cNvSpPr/>
      </dsp:nvSpPr>
      <dsp:spPr>
        <a:xfrm>
          <a:off x="1748064" y="2975"/>
          <a:ext cx="3342605" cy="200556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Driving Technological Advancements and make Innovation and Breakthroughs</a:t>
          </a:r>
        </a:p>
      </dsp:txBody>
      <dsp:txXfrm>
        <a:off x="1748064" y="2975"/>
        <a:ext cx="3342605" cy="2005563"/>
      </dsp:txXfrm>
    </dsp:sp>
    <dsp:sp modelId="{10E7B567-E364-463A-9604-BEB131870BF3}">
      <dsp:nvSpPr>
        <dsp:cNvPr id="0" name=""/>
        <dsp:cNvSpPr/>
      </dsp:nvSpPr>
      <dsp:spPr>
        <a:xfrm>
          <a:off x="5424930" y="2975"/>
          <a:ext cx="3342605" cy="2005563"/>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Solving Real-World Complex Problems</a:t>
          </a:r>
        </a:p>
      </dsp:txBody>
      <dsp:txXfrm>
        <a:off x="5424930" y="2975"/>
        <a:ext cx="3342605" cy="2005563"/>
      </dsp:txXfrm>
    </dsp:sp>
    <dsp:sp modelId="{CB831A6C-F665-4A49-98FA-A4CA49176FE5}">
      <dsp:nvSpPr>
        <dsp:cNvPr id="0" name=""/>
        <dsp:cNvSpPr/>
      </dsp:nvSpPr>
      <dsp:spPr>
        <a:xfrm>
          <a:off x="1748064" y="2342799"/>
          <a:ext cx="3342605" cy="2005563"/>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Staying Competitive</a:t>
          </a:r>
        </a:p>
      </dsp:txBody>
      <dsp:txXfrm>
        <a:off x="1748064" y="2342799"/>
        <a:ext cx="3342605" cy="2005563"/>
      </dsp:txXfrm>
    </dsp:sp>
    <dsp:sp modelId="{C77F3CB9-75A8-4F2F-BC8C-789A0B9D37C7}">
      <dsp:nvSpPr>
        <dsp:cNvPr id="0" name=""/>
        <dsp:cNvSpPr/>
      </dsp:nvSpPr>
      <dsp:spPr>
        <a:xfrm>
          <a:off x="5424930" y="2342799"/>
          <a:ext cx="3342605" cy="200556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Continuous Learning</a:t>
          </a:r>
        </a:p>
      </dsp:txBody>
      <dsp:txXfrm>
        <a:off x="5424930" y="2342799"/>
        <a:ext cx="3342605" cy="20055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125634-8799-4E62-8683-0B52A0AE095C}">
      <dsp:nvSpPr>
        <dsp:cNvPr id="0" name=""/>
        <dsp:cNvSpPr/>
      </dsp:nvSpPr>
      <dsp:spPr>
        <a:xfrm>
          <a:off x="1927186" y="1084422"/>
          <a:ext cx="411891" cy="91440"/>
        </a:xfrm>
        <a:custGeom>
          <a:avLst/>
          <a:gdLst/>
          <a:ahLst/>
          <a:cxnLst/>
          <a:rect l="0" t="0" r="0" b="0"/>
          <a:pathLst>
            <a:path>
              <a:moveTo>
                <a:pt x="0" y="45720"/>
              </a:moveTo>
              <a:lnTo>
                <a:pt x="411891"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70" y="1127930"/>
        <a:ext cx="22124" cy="4424"/>
      </dsp:txXfrm>
    </dsp:sp>
    <dsp:sp modelId="{A5A9513E-BAAB-4A8A-ACAB-F586C5DCE9CC}">
      <dsp:nvSpPr>
        <dsp:cNvPr id="0" name=""/>
        <dsp:cNvSpPr/>
      </dsp:nvSpPr>
      <dsp:spPr>
        <a:xfrm>
          <a:off x="5110" y="552979"/>
          <a:ext cx="1923876" cy="115432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977900">
            <a:lnSpc>
              <a:spcPct val="90000"/>
            </a:lnSpc>
            <a:spcBef>
              <a:spcPct val="0"/>
            </a:spcBef>
            <a:spcAft>
              <a:spcPct val="35000"/>
            </a:spcAft>
            <a:buNone/>
          </a:pPr>
          <a:r>
            <a:rPr lang="en-US" sz="2200" kern="1200" dirty="0"/>
            <a:t>Within Your Interests</a:t>
          </a:r>
        </a:p>
      </dsp:txBody>
      <dsp:txXfrm>
        <a:off x="5110" y="552979"/>
        <a:ext cx="1923876" cy="1154325"/>
      </dsp:txXfrm>
    </dsp:sp>
    <dsp:sp modelId="{91C796D1-A5F1-483E-AB84-FE66A9DB35E7}">
      <dsp:nvSpPr>
        <dsp:cNvPr id="0" name=""/>
        <dsp:cNvSpPr/>
      </dsp:nvSpPr>
      <dsp:spPr>
        <a:xfrm>
          <a:off x="4293554" y="1084422"/>
          <a:ext cx="411891" cy="91440"/>
        </a:xfrm>
        <a:custGeom>
          <a:avLst/>
          <a:gdLst/>
          <a:ahLst/>
          <a:cxnLst/>
          <a:rect l="0" t="0" r="0" b="0"/>
          <a:pathLst>
            <a:path>
              <a:moveTo>
                <a:pt x="0" y="45720"/>
              </a:moveTo>
              <a:lnTo>
                <a:pt x="411891"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88438" y="1127930"/>
        <a:ext cx="22124" cy="4424"/>
      </dsp:txXfrm>
    </dsp:sp>
    <dsp:sp modelId="{C56D439A-6C8C-4491-B6BC-8883FDB364B5}">
      <dsp:nvSpPr>
        <dsp:cNvPr id="0" name=""/>
        <dsp:cNvSpPr/>
      </dsp:nvSpPr>
      <dsp:spPr>
        <a:xfrm>
          <a:off x="2371478" y="552979"/>
          <a:ext cx="1923876" cy="115432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977900">
            <a:lnSpc>
              <a:spcPct val="90000"/>
            </a:lnSpc>
            <a:spcBef>
              <a:spcPct val="0"/>
            </a:spcBef>
            <a:spcAft>
              <a:spcPct val="35000"/>
            </a:spcAft>
            <a:buNone/>
          </a:pPr>
          <a:r>
            <a:rPr lang="en-US" sz="2200" kern="1200" dirty="0"/>
            <a:t>Pursue Current Trends</a:t>
          </a:r>
        </a:p>
      </dsp:txBody>
      <dsp:txXfrm>
        <a:off x="2371478" y="552979"/>
        <a:ext cx="1923876" cy="1154325"/>
      </dsp:txXfrm>
    </dsp:sp>
    <dsp:sp modelId="{8AFE10BF-0882-41E5-9943-B73103B053BC}">
      <dsp:nvSpPr>
        <dsp:cNvPr id="0" name=""/>
        <dsp:cNvSpPr/>
      </dsp:nvSpPr>
      <dsp:spPr>
        <a:xfrm>
          <a:off x="967048" y="1705505"/>
          <a:ext cx="4732735" cy="411891"/>
        </a:xfrm>
        <a:custGeom>
          <a:avLst/>
          <a:gdLst/>
          <a:ahLst/>
          <a:cxnLst/>
          <a:rect l="0" t="0" r="0" b="0"/>
          <a:pathLst>
            <a:path>
              <a:moveTo>
                <a:pt x="4732735" y="0"/>
              </a:moveTo>
              <a:lnTo>
                <a:pt x="4732735" y="223045"/>
              </a:lnTo>
              <a:lnTo>
                <a:pt x="0" y="223045"/>
              </a:lnTo>
              <a:lnTo>
                <a:pt x="0" y="411891"/>
              </a:lnTo>
            </a:path>
          </a:pathLst>
        </a:custGeom>
        <a:noFill/>
        <a:ln w="635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4582" y="1909238"/>
        <a:ext cx="237668" cy="4424"/>
      </dsp:txXfrm>
    </dsp:sp>
    <dsp:sp modelId="{59B148FD-D7DF-40EF-90AF-400665C21C88}">
      <dsp:nvSpPr>
        <dsp:cNvPr id="0" name=""/>
        <dsp:cNvSpPr/>
      </dsp:nvSpPr>
      <dsp:spPr>
        <a:xfrm>
          <a:off x="4737846" y="552979"/>
          <a:ext cx="1923876" cy="115432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977900">
            <a:lnSpc>
              <a:spcPct val="90000"/>
            </a:lnSpc>
            <a:spcBef>
              <a:spcPct val="0"/>
            </a:spcBef>
            <a:spcAft>
              <a:spcPct val="35000"/>
            </a:spcAft>
            <a:buNone/>
          </a:pPr>
          <a:r>
            <a:rPr lang="en-US" sz="2200" kern="1200" dirty="0"/>
            <a:t>Has A Practical Significance</a:t>
          </a:r>
        </a:p>
      </dsp:txBody>
      <dsp:txXfrm>
        <a:off x="4737846" y="552979"/>
        <a:ext cx="1923876" cy="1154325"/>
      </dsp:txXfrm>
    </dsp:sp>
    <dsp:sp modelId="{6E831192-E617-465C-8058-DE6AA390543D}">
      <dsp:nvSpPr>
        <dsp:cNvPr id="0" name=""/>
        <dsp:cNvSpPr/>
      </dsp:nvSpPr>
      <dsp:spPr>
        <a:xfrm>
          <a:off x="1927186" y="2681239"/>
          <a:ext cx="411891" cy="91440"/>
        </a:xfrm>
        <a:custGeom>
          <a:avLst/>
          <a:gdLst/>
          <a:ahLst/>
          <a:cxnLst/>
          <a:rect l="0" t="0" r="0" b="0"/>
          <a:pathLst>
            <a:path>
              <a:moveTo>
                <a:pt x="0" y="45720"/>
              </a:moveTo>
              <a:lnTo>
                <a:pt x="411891"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70" y="2724747"/>
        <a:ext cx="22124" cy="4424"/>
      </dsp:txXfrm>
    </dsp:sp>
    <dsp:sp modelId="{ADE7AF40-0EFA-4062-A43B-D6B771DC2E03}">
      <dsp:nvSpPr>
        <dsp:cNvPr id="0" name=""/>
        <dsp:cNvSpPr/>
      </dsp:nvSpPr>
      <dsp:spPr>
        <a:xfrm>
          <a:off x="5110" y="2149797"/>
          <a:ext cx="1923876" cy="115432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977900">
            <a:lnSpc>
              <a:spcPct val="90000"/>
            </a:lnSpc>
            <a:spcBef>
              <a:spcPct val="0"/>
            </a:spcBef>
            <a:spcAft>
              <a:spcPct val="35000"/>
            </a:spcAft>
            <a:buNone/>
          </a:pPr>
          <a:r>
            <a:rPr lang="en-US" sz="2200" kern="1200" dirty="0"/>
            <a:t>Reviewed Existing Literature</a:t>
          </a:r>
        </a:p>
      </dsp:txBody>
      <dsp:txXfrm>
        <a:off x="5110" y="2149797"/>
        <a:ext cx="1923876" cy="1154325"/>
      </dsp:txXfrm>
    </dsp:sp>
    <dsp:sp modelId="{BB97790E-01AE-4FFA-B502-F07C7E333740}">
      <dsp:nvSpPr>
        <dsp:cNvPr id="0" name=""/>
        <dsp:cNvSpPr/>
      </dsp:nvSpPr>
      <dsp:spPr>
        <a:xfrm>
          <a:off x="4293554" y="2681239"/>
          <a:ext cx="411891" cy="91440"/>
        </a:xfrm>
        <a:custGeom>
          <a:avLst/>
          <a:gdLst/>
          <a:ahLst/>
          <a:cxnLst/>
          <a:rect l="0" t="0" r="0" b="0"/>
          <a:pathLst>
            <a:path>
              <a:moveTo>
                <a:pt x="0" y="45720"/>
              </a:moveTo>
              <a:lnTo>
                <a:pt x="411891" y="45720"/>
              </a:lnTo>
            </a:path>
          </a:pathLst>
        </a:custGeom>
        <a:noFill/>
        <a:ln w="635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488438" y="2724747"/>
        <a:ext cx="22124" cy="4424"/>
      </dsp:txXfrm>
    </dsp:sp>
    <dsp:sp modelId="{0D01F783-D68C-4A67-81F4-5AE103A218DA}">
      <dsp:nvSpPr>
        <dsp:cNvPr id="0" name=""/>
        <dsp:cNvSpPr/>
      </dsp:nvSpPr>
      <dsp:spPr>
        <a:xfrm>
          <a:off x="2371478" y="2149797"/>
          <a:ext cx="1923876" cy="1154325"/>
        </a:xfrm>
        <a:prstGeom prst="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977900">
            <a:lnSpc>
              <a:spcPct val="90000"/>
            </a:lnSpc>
            <a:spcBef>
              <a:spcPct val="0"/>
            </a:spcBef>
            <a:spcAft>
              <a:spcPct val="35000"/>
            </a:spcAft>
            <a:buNone/>
          </a:pPr>
          <a:r>
            <a:rPr lang="en-US" sz="2200" kern="1200" dirty="0"/>
            <a:t>Narrowed Your Focus</a:t>
          </a:r>
        </a:p>
      </dsp:txBody>
      <dsp:txXfrm>
        <a:off x="2371478" y="2149797"/>
        <a:ext cx="1923876" cy="1154325"/>
      </dsp:txXfrm>
    </dsp:sp>
    <dsp:sp modelId="{12245EE1-0A82-41D8-908F-CD3170ED39BF}">
      <dsp:nvSpPr>
        <dsp:cNvPr id="0" name=""/>
        <dsp:cNvSpPr/>
      </dsp:nvSpPr>
      <dsp:spPr>
        <a:xfrm>
          <a:off x="967048" y="3302322"/>
          <a:ext cx="4732735" cy="411891"/>
        </a:xfrm>
        <a:custGeom>
          <a:avLst/>
          <a:gdLst/>
          <a:ahLst/>
          <a:cxnLst/>
          <a:rect l="0" t="0" r="0" b="0"/>
          <a:pathLst>
            <a:path>
              <a:moveTo>
                <a:pt x="4732735" y="0"/>
              </a:moveTo>
              <a:lnTo>
                <a:pt x="4732735" y="223045"/>
              </a:lnTo>
              <a:lnTo>
                <a:pt x="0" y="223045"/>
              </a:lnTo>
              <a:lnTo>
                <a:pt x="0" y="411891"/>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4582" y="3506056"/>
        <a:ext cx="237668" cy="4424"/>
      </dsp:txXfrm>
    </dsp:sp>
    <dsp:sp modelId="{79F2AACE-136C-4A4B-BE72-0C96F55C9FA6}">
      <dsp:nvSpPr>
        <dsp:cNvPr id="0" name=""/>
        <dsp:cNvSpPr/>
      </dsp:nvSpPr>
      <dsp:spPr>
        <a:xfrm>
          <a:off x="4737846" y="2149797"/>
          <a:ext cx="1923876" cy="115432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977900">
            <a:lnSpc>
              <a:spcPct val="90000"/>
            </a:lnSpc>
            <a:spcBef>
              <a:spcPct val="0"/>
            </a:spcBef>
            <a:spcAft>
              <a:spcPct val="35000"/>
            </a:spcAft>
            <a:buNone/>
          </a:pPr>
          <a:r>
            <a:rPr lang="en-US" sz="2200" kern="1200" dirty="0"/>
            <a:t>Considered Feasibility</a:t>
          </a:r>
        </a:p>
      </dsp:txBody>
      <dsp:txXfrm>
        <a:off x="4737846" y="2149797"/>
        <a:ext cx="1923876" cy="1154325"/>
      </dsp:txXfrm>
    </dsp:sp>
    <dsp:sp modelId="{B58728BD-C1CE-45AE-9207-C51DB8B38808}">
      <dsp:nvSpPr>
        <dsp:cNvPr id="0" name=""/>
        <dsp:cNvSpPr/>
      </dsp:nvSpPr>
      <dsp:spPr>
        <a:xfrm>
          <a:off x="1927186" y="4278057"/>
          <a:ext cx="411891" cy="91440"/>
        </a:xfrm>
        <a:custGeom>
          <a:avLst/>
          <a:gdLst/>
          <a:ahLst/>
          <a:cxnLst/>
          <a:rect l="0" t="0" r="0" b="0"/>
          <a:pathLst>
            <a:path>
              <a:moveTo>
                <a:pt x="0" y="45720"/>
              </a:moveTo>
              <a:lnTo>
                <a:pt x="411891" y="45720"/>
              </a:lnTo>
            </a:path>
          </a:pathLst>
        </a:custGeom>
        <a:noFill/>
        <a:ln w="635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2070" y="4321564"/>
        <a:ext cx="22124" cy="4424"/>
      </dsp:txXfrm>
    </dsp:sp>
    <dsp:sp modelId="{A9509CC6-6FC0-404B-88F5-A7374576DCA3}">
      <dsp:nvSpPr>
        <dsp:cNvPr id="0" name=""/>
        <dsp:cNvSpPr/>
      </dsp:nvSpPr>
      <dsp:spPr>
        <a:xfrm>
          <a:off x="5110" y="3746614"/>
          <a:ext cx="1923876" cy="115432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977900">
            <a:lnSpc>
              <a:spcPct val="90000"/>
            </a:lnSpc>
            <a:spcBef>
              <a:spcPct val="0"/>
            </a:spcBef>
            <a:spcAft>
              <a:spcPct val="35000"/>
            </a:spcAft>
            <a:buNone/>
          </a:pPr>
          <a:r>
            <a:rPr lang="en-US" sz="2200" kern="1200" dirty="0"/>
            <a:t>Think About Long-Term Goals</a:t>
          </a:r>
        </a:p>
      </dsp:txBody>
      <dsp:txXfrm>
        <a:off x="5110" y="3746614"/>
        <a:ext cx="1923876" cy="1154325"/>
      </dsp:txXfrm>
    </dsp:sp>
    <dsp:sp modelId="{35B3EF2F-A833-461E-A3BE-C5D5245AA684}">
      <dsp:nvSpPr>
        <dsp:cNvPr id="0" name=""/>
        <dsp:cNvSpPr/>
      </dsp:nvSpPr>
      <dsp:spPr>
        <a:xfrm>
          <a:off x="2371478" y="3746614"/>
          <a:ext cx="1923876" cy="115432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4272" tIns="98955" rIns="94272" bIns="98955" numCol="1" spcCol="1270" anchor="ctr" anchorCtr="0">
          <a:noAutofit/>
        </a:bodyPr>
        <a:lstStyle/>
        <a:p>
          <a:pPr marL="0" lvl="0" indent="0" algn="ctr" defTabSz="977900">
            <a:lnSpc>
              <a:spcPct val="90000"/>
            </a:lnSpc>
            <a:spcBef>
              <a:spcPct val="0"/>
            </a:spcBef>
            <a:spcAft>
              <a:spcPct val="35000"/>
            </a:spcAft>
            <a:buNone/>
          </a:pPr>
          <a:r>
            <a:rPr lang="en-US" sz="2200" kern="1200"/>
            <a:t>Passion and Curiosity</a:t>
          </a:r>
          <a:endParaRPr lang="en-US" sz="2200" kern="1200" dirty="0"/>
        </a:p>
      </dsp:txBody>
      <dsp:txXfrm>
        <a:off x="2371478" y="3746614"/>
        <a:ext cx="1923876" cy="11543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75666-80BD-49D5-8AE3-A818665028E9}">
      <dsp:nvSpPr>
        <dsp:cNvPr id="0" name=""/>
        <dsp:cNvSpPr/>
      </dsp:nvSpPr>
      <dsp:spPr>
        <a:xfrm>
          <a:off x="0" y="955306"/>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DA91B7-92C6-4E4C-A654-4FEAE9BCDF24}">
      <dsp:nvSpPr>
        <dsp:cNvPr id="0" name=""/>
        <dsp:cNvSpPr/>
      </dsp:nvSpPr>
      <dsp:spPr>
        <a:xfrm>
          <a:off x="533501" y="1352126"/>
          <a:ext cx="970003" cy="9700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23D011-B56B-4EB6-AF75-E6BBF9C871E5}">
      <dsp:nvSpPr>
        <dsp:cNvPr id="0" name=""/>
        <dsp:cNvSpPr/>
      </dsp:nvSpPr>
      <dsp:spPr>
        <a:xfrm>
          <a:off x="2037007" y="955306"/>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1111250">
            <a:lnSpc>
              <a:spcPct val="100000"/>
            </a:lnSpc>
            <a:spcBef>
              <a:spcPct val="0"/>
            </a:spcBef>
            <a:spcAft>
              <a:spcPct val="35000"/>
            </a:spcAft>
            <a:buNone/>
          </a:pPr>
          <a:r>
            <a:rPr lang="en-US" sz="2500" kern="1200"/>
            <a:t>Consult with Professors and Peers</a:t>
          </a:r>
        </a:p>
      </dsp:txBody>
      <dsp:txXfrm>
        <a:off x="2037007" y="955306"/>
        <a:ext cx="4264593" cy="1763642"/>
      </dsp:txXfrm>
    </dsp:sp>
    <dsp:sp modelId="{9B027E05-A637-43A1-A80D-716961495754}">
      <dsp:nvSpPr>
        <dsp:cNvPr id="0" name=""/>
        <dsp:cNvSpPr/>
      </dsp:nvSpPr>
      <dsp:spPr>
        <a:xfrm>
          <a:off x="0" y="3159859"/>
          <a:ext cx="6301601" cy="17636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6B734D-AAB2-408C-BA3F-0B2423D15B19}">
      <dsp:nvSpPr>
        <dsp:cNvPr id="0" name=""/>
        <dsp:cNvSpPr/>
      </dsp:nvSpPr>
      <dsp:spPr>
        <a:xfrm>
          <a:off x="533501" y="3556679"/>
          <a:ext cx="970003" cy="9700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566E67-9A24-4E26-B12B-C790C986D930}">
      <dsp:nvSpPr>
        <dsp:cNvPr id="0" name=""/>
        <dsp:cNvSpPr/>
      </dsp:nvSpPr>
      <dsp:spPr>
        <a:xfrm>
          <a:off x="2037007" y="3159859"/>
          <a:ext cx="4264593" cy="17636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6652" tIns="186652" rIns="186652" bIns="186652" numCol="1" spcCol="1270" anchor="ctr" anchorCtr="0">
          <a:noAutofit/>
        </a:bodyPr>
        <a:lstStyle/>
        <a:p>
          <a:pPr marL="0" lvl="0" indent="0" algn="l" defTabSz="1111250">
            <a:lnSpc>
              <a:spcPct val="100000"/>
            </a:lnSpc>
            <a:spcBef>
              <a:spcPct val="0"/>
            </a:spcBef>
            <a:spcAft>
              <a:spcPct val="35000"/>
            </a:spcAft>
            <a:buNone/>
          </a:pPr>
          <a:r>
            <a:rPr lang="en-US" sz="2500" kern="1200" dirty="0"/>
            <a:t>Stay Open to Adaptations</a:t>
          </a:r>
        </a:p>
      </dsp:txBody>
      <dsp:txXfrm>
        <a:off x="2037007" y="3159859"/>
        <a:ext cx="4264593" cy="1763642"/>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464333-00F5-48A5-A21E-E1BDAB575F5D}" type="datetimeFigureOut">
              <a:rPr lang="en-US" smtClean="0"/>
              <a:t>9/24/2023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F1080B-5562-4D3B-875E-48B1E5E58A3B}" type="slidenum">
              <a:rPr lang="en-US" smtClean="0"/>
              <a:t>‹#›</a:t>
            </a:fld>
            <a:endParaRPr lang="en-US"/>
          </a:p>
        </p:txBody>
      </p:sp>
    </p:spTree>
    <p:extLst>
      <p:ext uri="{BB962C8B-B14F-4D97-AF65-F5344CB8AC3E}">
        <p14:creationId xmlns:p14="http://schemas.microsoft.com/office/powerpoint/2010/main" val="92093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8DD8C6E-82F1-1E51-BD42-FEE999B55B0C}"/>
              </a:ext>
            </a:extLst>
          </p:cNvPr>
          <p:cNvSpPr txBox="1">
            <a:spLocks noGrp="1"/>
          </p:cNvSpPr>
          <p:nvPr>
            <p:ph type="sldNum" sz="quarter" idx="5"/>
          </p:nvPr>
        </p:nvSpPr>
        <p:spPr>
          <a:ln/>
        </p:spPr>
        <p:txBody>
          <a:bodyPr lIns="0" tIns="0" rIns="0" bIns="0" anchor="b" anchorCtr="0">
            <a:noAutofit/>
          </a:bodyPr>
          <a:lstStyle/>
          <a:p>
            <a:pPr lvl="0"/>
            <a:fld id="{C07B1B2D-3C6B-4485-BC97-EA03E98DA69B}" type="slidenum">
              <a:t>19</a:t>
            </a:fld>
            <a:endParaRPr lang="en-US"/>
          </a:p>
        </p:txBody>
      </p:sp>
      <p:sp>
        <p:nvSpPr>
          <p:cNvPr id="2" name="Slide Image Placeholder 1">
            <a:extLst>
              <a:ext uri="{FF2B5EF4-FFF2-40B4-BE49-F238E27FC236}">
                <a16:creationId xmlns:a16="http://schemas.microsoft.com/office/drawing/2014/main" id="{B8E91C61-5196-0069-D9BE-DA831BA2AE94}"/>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208268C1-74AE-15A8-8188-4DCD98248109}"/>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3745E1E4-8BC2-0A40-730C-D9D9BA24CBB9}"/>
              </a:ext>
            </a:extLst>
          </p:cNvPr>
          <p:cNvSpPr txBox="1">
            <a:spLocks noGrp="1"/>
          </p:cNvSpPr>
          <p:nvPr>
            <p:ph type="sldNum" sz="quarter" idx="5"/>
          </p:nvPr>
        </p:nvSpPr>
        <p:spPr>
          <a:ln/>
        </p:spPr>
        <p:txBody>
          <a:bodyPr lIns="0" tIns="0" rIns="0" bIns="0" anchor="b" anchorCtr="0">
            <a:noAutofit/>
          </a:bodyPr>
          <a:lstStyle/>
          <a:p>
            <a:pPr lvl="0"/>
            <a:fld id="{FA272BFD-F69B-470E-9CD5-18CA7121ED8D}" type="slidenum">
              <a:t>20</a:t>
            </a:fld>
            <a:endParaRPr lang="en-US"/>
          </a:p>
        </p:txBody>
      </p:sp>
      <p:sp>
        <p:nvSpPr>
          <p:cNvPr id="2" name="Slide Image Placeholder 1">
            <a:extLst>
              <a:ext uri="{FF2B5EF4-FFF2-40B4-BE49-F238E27FC236}">
                <a16:creationId xmlns:a16="http://schemas.microsoft.com/office/drawing/2014/main" id="{857B3D14-E85E-1697-8CE6-EE8CCCE1E9A4}"/>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901120A0-A1E3-5D82-5D11-17FE69E1864E}"/>
              </a:ext>
            </a:extLst>
          </p:cNvPr>
          <p:cNvSpPr txBox="1">
            <a:spLocks noGrp="1"/>
          </p:cNvSpPr>
          <p:nvPr>
            <p:ph type="body" sz="quarter"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F1080B-5562-4D3B-875E-48B1E5E58A3B}" type="slidenum">
              <a:rPr lang="en-US" smtClean="0"/>
              <a:t>21</a:t>
            </a:fld>
            <a:endParaRPr lang="en-US"/>
          </a:p>
        </p:txBody>
      </p:sp>
    </p:spTree>
    <p:extLst>
      <p:ext uri="{BB962C8B-B14F-4D97-AF65-F5344CB8AC3E}">
        <p14:creationId xmlns:p14="http://schemas.microsoft.com/office/powerpoint/2010/main" val="1448674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D1D5DB"/>
                </a:solidFill>
                <a:effectLst/>
                <a:latin typeface="Söhne"/>
              </a:rPr>
              <a:t>Understand Your Interests: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Start by reflecting on your interests within the broad field of IT. Consider the aspects of IT that genuinely fascinate you.</a:t>
            </a:r>
          </a:p>
          <a:p>
            <a:pPr marL="742950" lvl="1" indent="-285750" algn="l">
              <a:buFont typeface="+mj-lt"/>
              <a:buAutoNum type="arabicPeriod"/>
            </a:pPr>
            <a:r>
              <a:rPr lang="en-US" b="0" i="0" dirty="0">
                <a:solidFill>
                  <a:srgbClr val="D1D5DB"/>
                </a:solidFill>
                <a:effectLst/>
                <a:latin typeface="Söhne"/>
              </a:rPr>
              <a:t>Research is more enjoyable and productive when you're passionate about the topic.</a:t>
            </a:r>
          </a:p>
          <a:p>
            <a:pPr algn="l">
              <a:buFont typeface="+mj-lt"/>
              <a:buAutoNum type="arabicPeriod"/>
            </a:pPr>
            <a:r>
              <a:rPr lang="en-US" b="1" i="0" dirty="0">
                <a:solidFill>
                  <a:srgbClr val="D1D5DB"/>
                </a:solidFill>
                <a:effectLst/>
                <a:latin typeface="Söhne"/>
              </a:rPr>
              <a:t>Identify Current Trends: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Stay informed about current trends and emerging technologies in IT. Subscribe to IT news sources, journals, and blogs.</a:t>
            </a:r>
          </a:p>
          <a:p>
            <a:pPr marL="742950" lvl="1" indent="-285750" algn="l">
              <a:buFont typeface="+mj-lt"/>
              <a:buAutoNum type="arabicPeriod"/>
            </a:pPr>
            <a:r>
              <a:rPr lang="en-US" b="0" i="0" dirty="0">
                <a:solidFill>
                  <a:srgbClr val="D1D5DB"/>
                </a:solidFill>
                <a:effectLst/>
                <a:latin typeface="Söhne"/>
              </a:rPr>
              <a:t>Identifying trends can help you select a research topic that is relevant and impactful.</a:t>
            </a:r>
          </a:p>
          <a:p>
            <a:pPr algn="l">
              <a:buFont typeface="+mj-lt"/>
              <a:buAutoNum type="arabicPeriod"/>
            </a:pPr>
            <a:r>
              <a:rPr lang="en-US" b="1" i="0" dirty="0">
                <a:solidFill>
                  <a:srgbClr val="D1D5DB"/>
                </a:solidFill>
                <a:effectLst/>
                <a:latin typeface="Söhne"/>
              </a:rPr>
              <a:t>Consider Practical Significance: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Think about the practical significance of your research. How might your work contribute to solving real-world problems or improving IT systems?</a:t>
            </a:r>
          </a:p>
          <a:p>
            <a:pPr marL="742950" lvl="1" indent="-285750" algn="l">
              <a:buFont typeface="+mj-lt"/>
              <a:buAutoNum type="arabicPeriod"/>
            </a:pPr>
            <a:r>
              <a:rPr lang="en-US" b="0" i="0" dirty="0">
                <a:solidFill>
                  <a:srgbClr val="D1D5DB"/>
                </a:solidFill>
                <a:effectLst/>
                <a:latin typeface="Söhne"/>
              </a:rPr>
              <a:t>Topics with practical applications tend to be more meaningful.</a:t>
            </a:r>
          </a:p>
          <a:p>
            <a:pPr algn="l">
              <a:buFont typeface="+mj-lt"/>
              <a:buAutoNum type="arabicPeriod"/>
            </a:pPr>
            <a:r>
              <a:rPr lang="en-US" b="1" i="0" dirty="0">
                <a:solidFill>
                  <a:srgbClr val="D1D5DB"/>
                </a:solidFill>
                <a:effectLst/>
                <a:latin typeface="Söhne"/>
              </a:rPr>
              <a:t>Review Existing Literature:</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Conduct a preliminary literature review. Look for gaps in the existing research where your contribution could fill a void.</a:t>
            </a:r>
          </a:p>
          <a:p>
            <a:pPr marL="742950" lvl="1" indent="-285750" algn="l">
              <a:buFont typeface="+mj-lt"/>
              <a:buAutoNum type="arabicPeriod"/>
            </a:pPr>
            <a:r>
              <a:rPr lang="en-US" b="0" i="0" dirty="0">
                <a:solidFill>
                  <a:srgbClr val="D1D5DB"/>
                </a:solidFill>
                <a:effectLst/>
                <a:latin typeface="Söhne"/>
              </a:rPr>
              <a:t>This ensures that your research is both novel and relevant.</a:t>
            </a:r>
          </a:p>
          <a:p>
            <a:pPr algn="l">
              <a:buFont typeface="+mj-lt"/>
              <a:buAutoNum type="arabicPeriod"/>
            </a:pPr>
            <a:r>
              <a:rPr lang="en-US" b="1" i="0" dirty="0">
                <a:solidFill>
                  <a:srgbClr val="D1D5DB"/>
                </a:solidFill>
                <a:effectLst/>
                <a:latin typeface="Söhne"/>
              </a:rPr>
              <a:t>Consult with Professors and Peers: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Seek guidance from professors, mentors, or peers in the IT field. They can provide insights and suggestions for research topics.</a:t>
            </a:r>
          </a:p>
          <a:p>
            <a:pPr marL="742950" lvl="1" indent="-285750" algn="l">
              <a:buFont typeface="+mj-lt"/>
              <a:buAutoNum type="arabicPeriod"/>
            </a:pPr>
            <a:r>
              <a:rPr lang="en-US" b="0" i="0" dirty="0">
                <a:solidFill>
                  <a:srgbClr val="D1D5DB"/>
                </a:solidFill>
                <a:effectLst/>
                <a:latin typeface="Söhne"/>
              </a:rPr>
              <a:t>Don't hesitate to discuss your ideas and gather feedback.</a:t>
            </a:r>
          </a:p>
          <a:p>
            <a:pPr algn="l">
              <a:buFont typeface="+mj-lt"/>
              <a:buAutoNum type="arabicPeriod"/>
            </a:pPr>
            <a:r>
              <a:rPr lang="en-US" b="1" i="0" dirty="0">
                <a:solidFill>
                  <a:srgbClr val="D1D5DB"/>
                </a:solidFill>
                <a:effectLst/>
                <a:latin typeface="Söhne"/>
              </a:rPr>
              <a:t>Narrow or Broaden Your Focus: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Depending on the scope of your research course or project, you may need to narrow or broaden your topic.</a:t>
            </a:r>
          </a:p>
          <a:p>
            <a:pPr marL="742950" lvl="1" indent="-285750" algn="l">
              <a:buFont typeface="+mj-lt"/>
              <a:buAutoNum type="arabicPeriod"/>
            </a:pPr>
            <a:r>
              <a:rPr lang="en-US" b="0" i="0" dirty="0">
                <a:solidFill>
                  <a:srgbClr val="D1D5DB"/>
                </a:solidFill>
                <a:effectLst/>
                <a:latin typeface="Söhne"/>
              </a:rPr>
              <a:t>Consider the available time and resources for your research.</a:t>
            </a:r>
          </a:p>
          <a:p>
            <a:pPr algn="l">
              <a:buFont typeface="+mj-lt"/>
              <a:buAutoNum type="arabicPeriod"/>
            </a:pPr>
            <a:r>
              <a:rPr lang="en-US" b="1" i="0" dirty="0">
                <a:solidFill>
                  <a:srgbClr val="D1D5DB"/>
                </a:solidFill>
                <a:effectLst/>
                <a:latin typeface="Söhne"/>
              </a:rPr>
              <a:t>Consider Feasibility:</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Evaluate the feasibility of your chosen topic. Can you access the necessary data, tools, and resources for research?</a:t>
            </a:r>
          </a:p>
          <a:p>
            <a:pPr marL="742950" lvl="1" indent="-285750" algn="l">
              <a:buFont typeface="+mj-lt"/>
              <a:buAutoNum type="arabicPeriod"/>
            </a:pPr>
            <a:r>
              <a:rPr lang="en-US" b="0" i="0" dirty="0">
                <a:solidFill>
                  <a:srgbClr val="D1D5DB"/>
                </a:solidFill>
                <a:effectLst/>
                <a:latin typeface="Söhne"/>
              </a:rPr>
              <a:t>Ensure that your topic is manageable within your constraints.</a:t>
            </a:r>
          </a:p>
          <a:p>
            <a:pPr algn="l">
              <a:buFont typeface="+mj-lt"/>
              <a:buAutoNum type="arabicPeriod"/>
            </a:pPr>
            <a:r>
              <a:rPr lang="en-US" b="1" i="0" dirty="0">
                <a:solidFill>
                  <a:srgbClr val="D1D5DB"/>
                </a:solidFill>
                <a:effectLst/>
                <a:latin typeface="Söhne"/>
              </a:rPr>
              <a:t>Think About Long-Term Goals: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Consider how your chosen topic aligns with your long-term academic or career goals. Will it provide valuable expertise or open doors in your desired field?</a:t>
            </a:r>
          </a:p>
          <a:p>
            <a:pPr algn="l">
              <a:buFont typeface="+mj-lt"/>
              <a:buAutoNum type="arabicPeriod"/>
            </a:pPr>
            <a:r>
              <a:rPr lang="en-US" b="1" i="0" dirty="0">
                <a:solidFill>
                  <a:srgbClr val="D1D5DB"/>
                </a:solidFill>
                <a:effectLst/>
                <a:latin typeface="Söhne"/>
              </a:rPr>
              <a:t>Stay Open to Adaptations:</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Be open to adapting your research topic as you delve deeper into the literature and gather more information.</a:t>
            </a:r>
          </a:p>
          <a:p>
            <a:pPr marL="742950" lvl="1" indent="-285750" algn="l">
              <a:buFont typeface="+mj-lt"/>
              <a:buAutoNum type="arabicPeriod"/>
            </a:pPr>
            <a:r>
              <a:rPr lang="en-US" b="0" i="0" dirty="0">
                <a:solidFill>
                  <a:srgbClr val="D1D5DB"/>
                </a:solidFill>
                <a:effectLst/>
                <a:latin typeface="Söhne"/>
              </a:rPr>
              <a:t>Sometimes, your initial idea may evolve into a more refined topic.</a:t>
            </a:r>
          </a:p>
          <a:p>
            <a:pPr algn="l">
              <a:buFont typeface="+mj-lt"/>
              <a:buAutoNum type="arabicPeriod"/>
            </a:pPr>
            <a:r>
              <a:rPr lang="en-US" b="1" i="0" dirty="0">
                <a:solidFill>
                  <a:srgbClr val="D1D5DB"/>
                </a:solidFill>
                <a:effectLst/>
                <a:latin typeface="Söhne"/>
              </a:rPr>
              <a:t>Passion and Curiosity:</a:t>
            </a:r>
            <a:endParaRPr lang="en-US" b="0" i="0" dirty="0">
              <a:solidFill>
                <a:srgbClr val="D1D5DB"/>
              </a:solidFill>
              <a:effectLst/>
              <a:latin typeface="Söhne"/>
            </a:endParaRPr>
          </a:p>
          <a:p>
            <a:pPr marL="742950" lvl="1" indent="-285750" algn="l">
              <a:buFont typeface="+mj-lt"/>
              <a:buAutoNum type="arabicPeriod"/>
            </a:pPr>
            <a:r>
              <a:rPr lang="en-US" b="0" i="0" dirty="0">
                <a:solidFill>
                  <a:srgbClr val="D1D5DB"/>
                </a:solidFill>
                <a:effectLst/>
                <a:latin typeface="Söhne"/>
              </a:rPr>
              <a:t>Ultimately, choose a research topic that genuinely excites your curiosity and passion. Research is a journey, and enthusiasm will sustain you through it.</a:t>
            </a:r>
          </a:p>
          <a:p>
            <a:pPr algn="l"/>
            <a:r>
              <a:rPr lang="en-US" b="0" i="0" dirty="0">
                <a:solidFill>
                  <a:srgbClr val="D1D5DB"/>
                </a:solidFill>
                <a:effectLst/>
                <a:latin typeface="Söhne"/>
              </a:rPr>
              <a:t>Remember that selecting a research topic is a dynamic process. It may take time to find the right one, so be patient and open to exploration. Your choice of topic is the foundation of your research, so invest time and effort in making an informed decision.</a:t>
            </a:r>
          </a:p>
          <a:p>
            <a:endParaRPr lang="en-US" dirty="0"/>
          </a:p>
        </p:txBody>
      </p:sp>
      <p:sp>
        <p:nvSpPr>
          <p:cNvPr id="4" name="Slide Number Placeholder 3"/>
          <p:cNvSpPr>
            <a:spLocks noGrp="1"/>
          </p:cNvSpPr>
          <p:nvPr>
            <p:ph type="sldNum" sz="quarter" idx="5"/>
          </p:nvPr>
        </p:nvSpPr>
        <p:spPr/>
        <p:txBody>
          <a:bodyPr/>
          <a:lstStyle/>
          <a:p>
            <a:fld id="{5DF1080B-5562-4D3B-875E-48B1E5E58A3B}" type="slidenum">
              <a:rPr lang="en-US" smtClean="0"/>
              <a:t>22</a:t>
            </a:fld>
            <a:endParaRPr lang="en-US"/>
          </a:p>
        </p:txBody>
      </p:sp>
    </p:spTree>
    <p:extLst>
      <p:ext uri="{BB962C8B-B14F-4D97-AF65-F5344CB8AC3E}">
        <p14:creationId xmlns:p14="http://schemas.microsoft.com/office/powerpoint/2010/main" val="3841223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F1080B-5562-4D3B-875E-48B1E5E58A3B}" type="slidenum">
              <a:rPr lang="en-US" smtClean="0"/>
              <a:t>23</a:t>
            </a:fld>
            <a:endParaRPr lang="en-US"/>
          </a:p>
        </p:txBody>
      </p:sp>
    </p:spTree>
    <p:extLst>
      <p:ext uri="{BB962C8B-B14F-4D97-AF65-F5344CB8AC3E}">
        <p14:creationId xmlns:p14="http://schemas.microsoft.com/office/powerpoint/2010/main" val="17285943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FCA2FB97-796A-98D2-525E-06A94B1E5216}"/>
              </a:ext>
            </a:extLst>
          </p:cNvPr>
          <p:cNvSpPr txBox="1">
            <a:spLocks noGrp="1"/>
          </p:cNvSpPr>
          <p:nvPr>
            <p:ph type="sldNum" sz="quarter" idx="5"/>
          </p:nvPr>
        </p:nvSpPr>
        <p:spPr>
          <a:ln/>
        </p:spPr>
        <p:txBody>
          <a:bodyPr lIns="0" tIns="0" rIns="0" bIns="0" anchor="b" anchorCtr="0">
            <a:noAutofit/>
          </a:bodyPr>
          <a:lstStyle/>
          <a:p>
            <a:pPr lvl="0"/>
            <a:fld id="{D84B0337-8C50-444D-B352-FE8C18463650}" type="slidenum">
              <a:t>35</a:t>
            </a:fld>
            <a:endParaRPr lang="en-US"/>
          </a:p>
        </p:txBody>
      </p:sp>
      <p:sp>
        <p:nvSpPr>
          <p:cNvPr id="2" name="Slide Image Placeholder 1">
            <a:extLst>
              <a:ext uri="{FF2B5EF4-FFF2-40B4-BE49-F238E27FC236}">
                <a16:creationId xmlns:a16="http://schemas.microsoft.com/office/drawing/2014/main" id="{1D888E71-5034-CE25-2644-2F85ED1B4003}"/>
              </a:ext>
            </a:extLst>
          </p:cNvPr>
          <p:cNvSpPr>
            <a:spLocks noGrp="1" noRot="1" noChangeAspect="1" noResize="1"/>
          </p:cNvSpPr>
          <p:nvPr>
            <p:ph type="sldImg"/>
          </p:nvPr>
        </p:nvSpPr>
        <p:spPr>
          <a:xfrm>
            <a:off x="217488" y="812800"/>
            <a:ext cx="7123112" cy="4008438"/>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07FB5E38-6932-6F0F-5FA2-7E1B7B423938}"/>
              </a:ext>
            </a:extLst>
          </p:cNvPr>
          <p:cNvSpPr txBox="1">
            <a:spLocks noGrp="1"/>
          </p:cNvSpPr>
          <p:nvPr>
            <p:ph type="body" sz="quarter"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2BD5D-A05E-8E6A-9A61-49981B1C04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B80CC8-D452-C268-1C84-7C05CC9EDE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9E98A6-979E-9729-D62D-5A7D5BEA2577}"/>
              </a:ext>
            </a:extLst>
          </p:cNvPr>
          <p:cNvSpPr>
            <a:spLocks noGrp="1"/>
          </p:cNvSpPr>
          <p:nvPr>
            <p:ph type="dt" sz="half" idx="10"/>
          </p:nvPr>
        </p:nvSpPr>
        <p:spPr/>
        <p:txBody>
          <a:bodyPr/>
          <a:lstStyle/>
          <a:p>
            <a:fld id="{5AA783C0-2540-4E4C-B258-2AE047A8E31F}" type="datetimeFigureOut">
              <a:rPr lang="en-US" smtClean="0"/>
              <a:t>9/24/2023</a:t>
            </a:fld>
            <a:endParaRPr lang="en-US"/>
          </a:p>
        </p:txBody>
      </p:sp>
      <p:sp>
        <p:nvSpPr>
          <p:cNvPr id="5" name="Footer Placeholder 4">
            <a:extLst>
              <a:ext uri="{FF2B5EF4-FFF2-40B4-BE49-F238E27FC236}">
                <a16:creationId xmlns:a16="http://schemas.microsoft.com/office/drawing/2014/main" id="{477511A8-E014-7CBF-D49F-2B433241F4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BBF7C9-CB53-6A96-A371-29E16472F92B}"/>
              </a:ext>
            </a:extLst>
          </p:cNvPr>
          <p:cNvSpPr>
            <a:spLocks noGrp="1"/>
          </p:cNvSpPr>
          <p:nvPr>
            <p:ph type="sldNum" sz="quarter" idx="12"/>
          </p:nvPr>
        </p:nvSpPr>
        <p:spPr/>
        <p:txBody>
          <a:bodyPr/>
          <a:lstStyle/>
          <a:p>
            <a:fld id="{6C1732E8-9E19-423E-A647-450BE88698DF}" type="slidenum">
              <a:rPr lang="en-US" smtClean="0"/>
              <a:t>‹#›</a:t>
            </a:fld>
            <a:endParaRPr lang="en-US"/>
          </a:p>
        </p:txBody>
      </p:sp>
    </p:spTree>
    <p:extLst>
      <p:ext uri="{BB962C8B-B14F-4D97-AF65-F5344CB8AC3E}">
        <p14:creationId xmlns:p14="http://schemas.microsoft.com/office/powerpoint/2010/main" val="1008749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8954E-A931-C3AF-A788-9B55589E566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28592F-7D70-0CD5-D65C-D06BBDE2350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C25539-F412-0688-FD2A-9489E0F15A90}"/>
              </a:ext>
            </a:extLst>
          </p:cNvPr>
          <p:cNvSpPr>
            <a:spLocks noGrp="1"/>
          </p:cNvSpPr>
          <p:nvPr>
            <p:ph type="dt" sz="half" idx="10"/>
          </p:nvPr>
        </p:nvSpPr>
        <p:spPr/>
        <p:txBody>
          <a:bodyPr/>
          <a:lstStyle/>
          <a:p>
            <a:fld id="{5AA783C0-2540-4E4C-B258-2AE047A8E31F}" type="datetimeFigureOut">
              <a:rPr lang="en-US" smtClean="0"/>
              <a:t>9/24/2023</a:t>
            </a:fld>
            <a:endParaRPr lang="en-US"/>
          </a:p>
        </p:txBody>
      </p:sp>
      <p:sp>
        <p:nvSpPr>
          <p:cNvPr id="5" name="Footer Placeholder 4">
            <a:extLst>
              <a:ext uri="{FF2B5EF4-FFF2-40B4-BE49-F238E27FC236}">
                <a16:creationId xmlns:a16="http://schemas.microsoft.com/office/drawing/2014/main" id="{638715F9-F178-2141-5AAA-039142716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C8180E-AF52-8D56-74DC-5ABE5C9F8C17}"/>
              </a:ext>
            </a:extLst>
          </p:cNvPr>
          <p:cNvSpPr>
            <a:spLocks noGrp="1"/>
          </p:cNvSpPr>
          <p:nvPr>
            <p:ph type="sldNum" sz="quarter" idx="12"/>
          </p:nvPr>
        </p:nvSpPr>
        <p:spPr/>
        <p:txBody>
          <a:bodyPr/>
          <a:lstStyle/>
          <a:p>
            <a:fld id="{6C1732E8-9E19-423E-A647-450BE88698DF}" type="slidenum">
              <a:rPr lang="en-US" smtClean="0"/>
              <a:t>‹#›</a:t>
            </a:fld>
            <a:endParaRPr lang="en-US"/>
          </a:p>
        </p:txBody>
      </p:sp>
    </p:spTree>
    <p:extLst>
      <p:ext uri="{BB962C8B-B14F-4D97-AF65-F5344CB8AC3E}">
        <p14:creationId xmlns:p14="http://schemas.microsoft.com/office/powerpoint/2010/main" val="4130989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6175B1-67C5-EEE7-5673-B79A1F2C35C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EA5846-9BCA-E96C-2EA7-A8BE415BBB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6A4722-AFDD-81E9-BE97-2023C88A8F56}"/>
              </a:ext>
            </a:extLst>
          </p:cNvPr>
          <p:cNvSpPr>
            <a:spLocks noGrp="1"/>
          </p:cNvSpPr>
          <p:nvPr>
            <p:ph type="dt" sz="half" idx="10"/>
          </p:nvPr>
        </p:nvSpPr>
        <p:spPr/>
        <p:txBody>
          <a:bodyPr/>
          <a:lstStyle/>
          <a:p>
            <a:fld id="{5AA783C0-2540-4E4C-B258-2AE047A8E31F}" type="datetimeFigureOut">
              <a:rPr lang="en-US" smtClean="0"/>
              <a:t>9/24/2023</a:t>
            </a:fld>
            <a:endParaRPr lang="en-US"/>
          </a:p>
        </p:txBody>
      </p:sp>
      <p:sp>
        <p:nvSpPr>
          <p:cNvPr id="5" name="Footer Placeholder 4">
            <a:extLst>
              <a:ext uri="{FF2B5EF4-FFF2-40B4-BE49-F238E27FC236}">
                <a16:creationId xmlns:a16="http://schemas.microsoft.com/office/drawing/2014/main" id="{7C842DAF-375C-B7BC-A219-AF15CE599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8059E8-D653-B8EE-6A03-A88F3089E2FA}"/>
              </a:ext>
            </a:extLst>
          </p:cNvPr>
          <p:cNvSpPr>
            <a:spLocks noGrp="1"/>
          </p:cNvSpPr>
          <p:nvPr>
            <p:ph type="sldNum" sz="quarter" idx="12"/>
          </p:nvPr>
        </p:nvSpPr>
        <p:spPr/>
        <p:txBody>
          <a:bodyPr/>
          <a:lstStyle/>
          <a:p>
            <a:fld id="{6C1732E8-9E19-423E-A647-450BE88698DF}" type="slidenum">
              <a:rPr lang="en-US" smtClean="0"/>
              <a:t>‹#›</a:t>
            </a:fld>
            <a:endParaRPr lang="en-US"/>
          </a:p>
        </p:txBody>
      </p:sp>
    </p:spTree>
    <p:extLst>
      <p:ext uri="{BB962C8B-B14F-4D97-AF65-F5344CB8AC3E}">
        <p14:creationId xmlns:p14="http://schemas.microsoft.com/office/powerpoint/2010/main" val="1755014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C542-8B0B-890B-7861-2E57F1C601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25773F-493D-D7D0-C3D9-B73DFE9751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34CF1-ACF9-547A-B854-1349D4AF39C6}"/>
              </a:ext>
            </a:extLst>
          </p:cNvPr>
          <p:cNvSpPr>
            <a:spLocks noGrp="1"/>
          </p:cNvSpPr>
          <p:nvPr>
            <p:ph type="dt" sz="half" idx="10"/>
          </p:nvPr>
        </p:nvSpPr>
        <p:spPr/>
        <p:txBody>
          <a:bodyPr/>
          <a:lstStyle/>
          <a:p>
            <a:fld id="{5AA783C0-2540-4E4C-B258-2AE047A8E31F}" type="datetimeFigureOut">
              <a:rPr lang="en-US" smtClean="0"/>
              <a:t>9/24/2023</a:t>
            </a:fld>
            <a:endParaRPr lang="en-US"/>
          </a:p>
        </p:txBody>
      </p:sp>
      <p:sp>
        <p:nvSpPr>
          <p:cNvPr id="5" name="Footer Placeholder 4">
            <a:extLst>
              <a:ext uri="{FF2B5EF4-FFF2-40B4-BE49-F238E27FC236}">
                <a16:creationId xmlns:a16="http://schemas.microsoft.com/office/drawing/2014/main" id="{100B6153-CF79-130E-FBE0-4D39A75A32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75FFB0-F3FF-8E17-597C-2B32E6F3D241}"/>
              </a:ext>
            </a:extLst>
          </p:cNvPr>
          <p:cNvSpPr>
            <a:spLocks noGrp="1"/>
          </p:cNvSpPr>
          <p:nvPr>
            <p:ph type="sldNum" sz="quarter" idx="12"/>
          </p:nvPr>
        </p:nvSpPr>
        <p:spPr/>
        <p:txBody>
          <a:bodyPr/>
          <a:lstStyle/>
          <a:p>
            <a:fld id="{6C1732E8-9E19-423E-A647-450BE88698DF}" type="slidenum">
              <a:rPr lang="en-US" smtClean="0"/>
              <a:t>‹#›</a:t>
            </a:fld>
            <a:endParaRPr lang="en-US"/>
          </a:p>
        </p:txBody>
      </p:sp>
    </p:spTree>
    <p:extLst>
      <p:ext uri="{BB962C8B-B14F-4D97-AF65-F5344CB8AC3E}">
        <p14:creationId xmlns:p14="http://schemas.microsoft.com/office/powerpoint/2010/main" val="2685489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CB63-0B1F-EE53-CCB5-B24B5C8E18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CFBEE4-EB5D-CF23-3368-410930CDBD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B7B797-1AAF-07FC-9274-54985F1A6A1C}"/>
              </a:ext>
            </a:extLst>
          </p:cNvPr>
          <p:cNvSpPr>
            <a:spLocks noGrp="1"/>
          </p:cNvSpPr>
          <p:nvPr>
            <p:ph type="dt" sz="half" idx="10"/>
          </p:nvPr>
        </p:nvSpPr>
        <p:spPr/>
        <p:txBody>
          <a:bodyPr/>
          <a:lstStyle/>
          <a:p>
            <a:fld id="{5AA783C0-2540-4E4C-B258-2AE047A8E31F}" type="datetimeFigureOut">
              <a:rPr lang="en-US" smtClean="0"/>
              <a:t>9/24/2023</a:t>
            </a:fld>
            <a:endParaRPr lang="en-US"/>
          </a:p>
        </p:txBody>
      </p:sp>
      <p:sp>
        <p:nvSpPr>
          <p:cNvPr id="5" name="Footer Placeholder 4">
            <a:extLst>
              <a:ext uri="{FF2B5EF4-FFF2-40B4-BE49-F238E27FC236}">
                <a16:creationId xmlns:a16="http://schemas.microsoft.com/office/drawing/2014/main" id="{6CEF485A-BB38-1BBD-3239-BDA472E8C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0E94D-B4BE-4762-6602-F6633986CFE5}"/>
              </a:ext>
            </a:extLst>
          </p:cNvPr>
          <p:cNvSpPr>
            <a:spLocks noGrp="1"/>
          </p:cNvSpPr>
          <p:nvPr>
            <p:ph type="sldNum" sz="quarter" idx="12"/>
          </p:nvPr>
        </p:nvSpPr>
        <p:spPr/>
        <p:txBody>
          <a:bodyPr/>
          <a:lstStyle/>
          <a:p>
            <a:fld id="{6C1732E8-9E19-423E-A647-450BE88698DF}" type="slidenum">
              <a:rPr lang="en-US" smtClean="0"/>
              <a:t>‹#›</a:t>
            </a:fld>
            <a:endParaRPr lang="en-US"/>
          </a:p>
        </p:txBody>
      </p:sp>
    </p:spTree>
    <p:extLst>
      <p:ext uri="{BB962C8B-B14F-4D97-AF65-F5344CB8AC3E}">
        <p14:creationId xmlns:p14="http://schemas.microsoft.com/office/powerpoint/2010/main" val="4122351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E818C-DAD0-EB43-F44F-0AB276F815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0F6FB8-2FFC-CA09-0823-9521B566EC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294460-77A7-5711-B8E2-30BADF1631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EAA21E-2744-A84B-24E0-C7956C34E89D}"/>
              </a:ext>
            </a:extLst>
          </p:cNvPr>
          <p:cNvSpPr>
            <a:spLocks noGrp="1"/>
          </p:cNvSpPr>
          <p:nvPr>
            <p:ph type="dt" sz="half" idx="10"/>
          </p:nvPr>
        </p:nvSpPr>
        <p:spPr/>
        <p:txBody>
          <a:bodyPr/>
          <a:lstStyle/>
          <a:p>
            <a:fld id="{5AA783C0-2540-4E4C-B258-2AE047A8E31F}" type="datetimeFigureOut">
              <a:rPr lang="en-US" smtClean="0"/>
              <a:t>9/24/2023</a:t>
            </a:fld>
            <a:endParaRPr lang="en-US"/>
          </a:p>
        </p:txBody>
      </p:sp>
      <p:sp>
        <p:nvSpPr>
          <p:cNvPr id="6" name="Footer Placeholder 5">
            <a:extLst>
              <a:ext uri="{FF2B5EF4-FFF2-40B4-BE49-F238E27FC236}">
                <a16:creationId xmlns:a16="http://schemas.microsoft.com/office/drawing/2014/main" id="{2B15EBCD-250D-1479-2929-FAD503C5D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1DA04D-7D91-5E2F-3553-869493EDD653}"/>
              </a:ext>
            </a:extLst>
          </p:cNvPr>
          <p:cNvSpPr>
            <a:spLocks noGrp="1"/>
          </p:cNvSpPr>
          <p:nvPr>
            <p:ph type="sldNum" sz="quarter" idx="12"/>
          </p:nvPr>
        </p:nvSpPr>
        <p:spPr/>
        <p:txBody>
          <a:bodyPr/>
          <a:lstStyle/>
          <a:p>
            <a:fld id="{6C1732E8-9E19-423E-A647-450BE88698DF}" type="slidenum">
              <a:rPr lang="en-US" smtClean="0"/>
              <a:t>‹#›</a:t>
            </a:fld>
            <a:endParaRPr lang="en-US"/>
          </a:p>
        </p:txBody>
      </p:sp>
    </p:spTree>
    <p:extLst>
      <p:ext uri="{BB962C8B-B14F-4D97-AF65-F5344CB8AC3E}">
        <p14:creationId xmlns:p14="http://schemas.microsoft.com/office/powerpoint/2010/main" val="4105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C4CC6-90BD-A0D7-4CA0-6E044C59F9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5BD09B7-34D2-EB8D-4E39-AB62EEE889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78C08EE-7213-21C8-68A3-1778960B9C8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96EF3E-250E-08AA-29F4-7D27A62B80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AA4779-35C4-ED38-474B-0B7476A241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C0EBAC-A70F-1702-9344-E409D8BCF131}"/>
              </a:ext>
            </a:extLst>
          </p:cNvPr>
          <p:cNvSpPr>
            <a:spLocks noGrp="1"/>
          </p:cNvSpPr>
          <p:nvPr>
            <p:ph type="dt" sz="half" idx="10"/>
          </p:nvPr>
        </p:nvSpPr>
        <p:spPr/>
        <p:txBody>
          <a:bodyPr/>
          <a:lstStyle/>
          <a:p>
            <a:fld id="{5AA783C0-2540-4E4C-B258-2AE047A8E31F}" type="datetimeFigureOut">
              <a:rPr lang="en-US" smtClean="0"/>
              <a:t>9/24/2023</a:t>
            </a:fld>
            <a:endParaRPr lang="en-US"/>
          </a:p>
        </p:txBody>
      </p:sp>
      <p:sp>
        <p:nvSpPr>
          <p:cNvPr id="8" name="Footer Placeholder 7">
            <a:extLst>
              <a:ext uri="{FF2B5EF4-FFF2-40B4-BE49-F238E27FC236}">
                <a16:creationId xmlns:a16="http://schemas.microsoft.com/office/drawing/2014/main" id="{8D0B924E-71C0-E614-3702-F22A19EB23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56FC-C0BC-AE05-B868-49E51136A2E4}"/>
              </a:ext>
            </a:extLst>
          </p:cNvPr>
          <p:cNvSpPr>
            <a:spLocks noGrp="1"/>
          </p:cNvSpPr>
          <p:nvPr>
            <p:ph type="sldNum" sz="quarter" idx="12"/>
          </p:nvPr>
        </p:nvSpPr>
        <p:spPr/>
        <p:txBody>
          <a:bodyPr/>
          <a:lstStyle/>
          <a:p>
            <a:fld id="{6C1732E8-9E19-423E-A647-450BE88698DF}" type="slidenum">
              <a:rPr lang="en-US" smtClean="0"/>
              <a:t>‹#›</a:t>
            </a:fld>
            <a:endParaRPr lang="en-US"/>
          </a:p>
        </p:txBody>
      </p:sp>
    </p:spTree>
    <p:extLst>
      <p:ext uri="{BB962C8B-B14F-4D97-AF65-F5344CB8AC3E}">
        <p14:creationId xmlns:p14="http://schemas.microsoft.com/office/powerpoint/2010/main" val="27474811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CA0E-5C32-DC1C-259F-FDAA36E9D44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4E0BCA-3086-0271-B389-19D0DE89E394}"/>
              </a:ext>
            </a:extLst>
          </p:cNvPr>
          <p:cNvSpPr>
            <a:spLocks noGrp="1"/>
          </p:cNvSpPr>
          <p:nvPr>
            <p:ph type="dt" sz="half" idx="10"/>
          </p:nvPr>
        </p:nvSpPr>
        <p:spPr/>
        <p:txBody>
          <a:bodyPr/>
          <a:lstStyle/>
          <a:p>
            <a:fld id="{5AA783C0-2540-4E4C-B258-2AE047A8E31F}" type="datetimeFigureOut">
              <a:rPr lang="en-US" smtClean="0"/>
              <a:t>9/24/2023</a:t>
            </a:fld>
            <a:endParaRPr lang="en-US"/>
          </a:p>
        </p:txBody>
      </p:sp>
      <p:sp>
        <p:nvSpPr>
          <p:cNvPr id="4" name="Footer Placeholder 3">
            <a:extLst>
              <a:ext uri="{FF2B5EF4-FFF2-40B4-BE49-F238E27FC236}">
                <a16:creationId xmlns:a16="http://schemas.microsoft.com/office/drawing/2014/main" id="{D4E2DA04-E7F2-A380-0FC2-B8602E5242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758141-F044-BE12-ECDE-525275692FE6}"/>
              </a:ext>
            </a:extLst>
          </p:cNvPr>
          <p:cNvSpPr>
            <a:spLocks noGrp="1"/>
          </p:cNvSpPr>
          <p:nvPr>
            <p:ph type="sldNum" sz="quarter" idx="12"/>
          </p:nvPr>
        </p:nvSpPr>
        <p:spPr/>
        <p:txBody>
          <a:bodyPr/>
          <a:lstStyle/>
          <a:p>
            <a:fld id="{6C1732E8-9E19-423E-A647-450BE88698DF}" type="slidenum">
              <a:rPr lang="en-US" smtClean="0"/>
              <a:t>‹#›</a:t>
            </a:fld>
            <a:endParaRPr lang="en-US"/>
          </a:p>
        </p:txBody>
      </p:sp>
    </p:spTree>
    <p:extLst>
      <p:ext uri="{BB962C8B-B14F-4D97-AF65-F5344CB8AC3E}">
        <p14:creationId xmlns:p14="http://schemas.microsoft.com/office/powerpoint/2010/main" val="3198007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829FBE-A5E9-EE26-517C-37CC628F9ADE}"/>
              </a:ext>
            </a:extLst>
          </p:cNvPr>
          <p:cNvSpPr>
            <a:spLocks noGrp="1"/>
          </p:cNvSpPr>
          <p:nvPr>
            <p:ph type="dt" sz="half" idx="10"/>
          </p:nvPr>
        </p:nvSpPr>
        <p:spPr/>
        <p:txBody>
          <a:bodyPr/>
          <a:lstStyle/>
          <a:p>
            <a:fld id="{5AA783C0-2540-4E4C-B258-2AE047A8E31F}" type="datetimeFigureOut">
              <a:rPr lang="en-US" smtClean="0"/>
              <a:t>9/24/2023</a:t>
            </a:fld>
            <a:endParaRPr lang="en-US"/>
          </a:p>
        </p:txBody>
      </p:sp>
      <p:sp>
        <p:nvSpPr>
          <p:cNvPr id="3" name="Footer Placeholder 2">
            <a:extLst>
              <a:ext uri="{FF2B5EF4-FFF2-40B4-BE49-F238E27FC236}">
                <a16:creationId xmlns:a16="http://schemas.microsoft.com/office/drawing/2014/main" id="{933BD9BA-A8DF-788D-F18A-D6F33CF88D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666D0D-B34A-26D2-E5C9-8D283A724D6D}"/>
              </a:ext>
            </a:extLst>
          </p:cNvPr>
          <p:cNvSpPr>
            <a:spLocks noGrp="1"/>
          </p:cNvSpPr>
          <p:nvPr>
            <p:ph type="sldNum" sz="quarter" idx="12"/>
          </p:nvPr>
        </p:nvSpPr>
        <p:spPr/>
        <p:txBody>
          <a:bodyPr/>
          <a:lstStyle/>
          <a:p>
            <a:fld id="{6C1732E8-9E19-423E-A647-450BE88698DF}" type="slidenum">
              <a:rPr lang="en-US" smtClean="0"/>
              <a:t>‹#›</a:t>
            </a:fld>
            <a:endParaRPr lang="en-US"/>
          </a:p>
        </p:txBody>
      </p:sp>
    </p:spTree>
    <p:extLst>
      <p:ext uri="{BB962C8B-B14F-4D97-AF65-F5344CB8AC3E}">
        <p14:creationId xmlns:p14="http://schemas.microsoft.com/office/powerpoint/2010/main" val="3688602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5803B-C876-5504-C791-3AF0C319C2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C585BA-B0C4-899F-300B-B6EDD223CA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06504E-3D19-4754-4494-ECF757A8C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26377D-D873-A515-1D28-270CF916E170}"/>
              </a:ext>
            </a:extLst>
          </p:cNvPr>
          <p:cNvSpPr>
            <a:spLocks noGrp="1"/>
          </p:cNvSpPr>
          <p:nvPr>
            <p:ph type="dt" sz="half" idx="10"/>
          </p:nvPr>
        </p:nvSpPr>
        <p:spPr/>
        <p:txBody>
          <a:bodyPr/>
          <a:lstStyle/>
          <a:p>
            <a:fld id="{5AA783C0-2540-4E4C-B258-2AE047A8E31F}" type="datetimeFigureOut">
              <a:rPr lang="en-US" smtClean="0"/>
              <a:t>9/24/2023</a:t>
            </a:fld>
            <a:endParaRPr lang="en-US"/>
          </a:p>
        </p:txBody>
      </p:sp>
      <p:sp>
        <p:nvSpPr>
          <p:cNvPr id="6" name="Footer Placeholder 5">
            <a:extLst>
              <a:ext uri="{FF2B5EF4-FFF2-40B4-BE49-F238E27FC236}">
                <a16:creationId xmlns:a16="http://schemas.microsoft.com/office/drawing/2014/main" id="{3E83A139-8769-C24B-C1C8-047FB3E0A4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CC823-9466-758C-F0BD-79DF8DD7CDA6}"/>
              </a:ext>
            </a:extLst>
          </p:cNvPr>
          <p:cNvSpPr>
            <a:spLocks noGrp="1"/>
          </p:cNvSpPr>
          <p:nvPr>
            <p:ph type="sldNum" sz="quarter" idx="12"/>
          </p:nvPr>
        </p:nvSpPr>
        <p:spPr/>
        <p:txBody>
          <a:bodyPr/>
          <a:lstStyle/>
          <a:p>
            <a:fld id="{6C1732E8-9E19-423E-A647-450BE88698DF}" type="slidenum">
              <a:rPr lang="en-US" smtClean="0"/>
              <a:t>‹#›</a:t>
            </a:fld>
            <a:endParaRPr lang="en-US"/>
          </a:p>
        </p:txBody>
      </p:sp>
    </p:spTree>
    <p:extLst>
      <p:ext uri="{BB962C8B-B14F-4D97-AF65-F5344CB8AC3E}">
        <p14:creationId xmlns:p14="http://schemas.microsoft.com/office/powerpoint/2010/main" val="1415098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41711-FB5A-73C3-0E16-3676EBF1AC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4F8462-3A2A-C457-E99C-D55525CDB4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D4BB03-64DE-1032-3CD7-E232013338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9DD43-48F5-D449-4FD3-622D984547B9}"/>
              </a:ext>
            </a:extLst>
          </p:cNvPr>
          <p:cNvSpPr>
            <a:spLocks noGrp="1"/>
          </p:cNvSpPr>
          <p:nvPr>
            <p:ph type="dt" sz="half" idx="10"/>
          </p:nvPr>
        </p:nvSpPr>
        <p:spPr/>
        <p:txBody>
          <a:bodyPr/>
          <a:lstStyle/>
          <a:p>
            <a:fld id="{5AA783C0-2540-4E4C-B258-2AE047A8E31F}" type="datetimeFigureOut">
              <a:rPr lang="en-US" smtClean="0"/>
              <a:t>9/24/2023</a:t>
            </a:fld>
            <a:endParaRPr lang="en-US"/>
          </a:p>
        </p:txBody>
      </p:sp>
      <p:sp>
        <p:nvSpPr>
          <p:cNvPr id="6" name="Footer Placeholder 5">
            <a:extLst>
              <a:ext uri="{FF2B5EF4-FFF2-40B4-BE49-F238E27FC236}">
                <a16:creationId xmlns:a16="http://schemas.microsoft.com/office/drawing/2014/main" id="{E1C631FC-F71D-70F9-BA2C-322B6B78F9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8ECEA-4428-3654-7401-715E005548B5}"/>
              </a:ext>
            </a:extLst>
          </p:cNvPr>
          <p:cNvSpPr>
            <a:spLocks noGrp="1"/>
          </p:cNvSpPr>
          <p:nvPr>
            <p:ph type="sldNum" sz="quarter" idx="12"/>
          </p:nvPr>
        </p:nvSpPr>
        <p:spPr/>
        <p:txBody>
          <a:bodyPr/>
          <a:lstStyle/>
          <a:p>
            <a:fld id="{6C1732E8-9E19-423E-A647-450BE88698DF}" type="slidenum">
              <a:rPr lang="en-US" smtClean="0"/>
              <a:t>‹#›</a:t>
            </a:fld>
            <a:endParaRPr lang="en-US"/>
          </a:p>
        </p:txBody>
      </p:sp>
    </p:spTree>
    <p:extLst>
      <p:ext uri="{BB962C8B-B14F-4D97-AF65-F5344CB8AC3E}">
        <p14:creationId xmlns:p14="http://schemas.microsoft.com/office/powerpoint/2010/main" val="4204526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8AD7E-2550-4F7F-F4C1-0E9AE4C4A7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CC5B46-5FE0-2D2D-63EA-E2A4E56628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FD6FD5-C946-A8C6-2EAB-45436F50E3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783C0-2540-4E4C-B258-2AE047A8E31F}" type="datetimeFigureOut">
              <a:rPr lang="en-US" smtClean="0"/>
              <a:t>9/24/2023</a:t>
            </a:fld>
            <a:endParaRPr lang="en-US"/>
          </a:p>
        </p:txBody>
      </p:sp>
      <p:sp>
        <p:nvSpPr>
          <p:cNvPr id="5" name="Footer Placeholder 4">
            <a:extLst>
              <a:ext uri="{FF2B5EF4-FFF2-40B4-BE49-F238E27FC236}">
                <a16:creationId xmlns:a16="http://schemas.microsoft.com/office/drawing/2014/main" id="{D1D6FB7C-C7AD-89F1-F927-7AE00E4FBE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F4A492-1D83-7745-1E22-54BA770244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1732E8-9E19-423E-A647-450BE88698DF}" type="slidenum">
              <a:rPr lang="en-US" smtClean="0"/>
              <a:t>‹#›</a:t>
            </a:fld>
            <a:endParaRPr lang="en-US"/>
          </a:p>
        </p:txBody>
      </p:sp>
    </p:spTree>
    <p:extLst>
      <p:ext uri="{BB962C8B-B14F-4D97-AF65-F5344CB8AC3E}">
        <p14:creationId xmlns:p14="http://schemas.microsoft.com/office/powerpoint/2010/main" val="11718404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jpe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svg"/><Relationship Id="rId3" Type="http://schemas.openxmlformats.org/officeDocument/2006/relationships/image" Target="../media/image40.svg"/><Relationship Id="rId7" Type="http://schemas.openxmlformats.org/officeDocument/2006/relationships/image" Target="../media/image44.svg"/><Relationship Id="rId12" Type="http://schemas.openxmlformats.org/officeDocument/2006/relationships/image" Target="../media/image49.png"/><Relationship Id="rId17" Type="http://schemas.openxmlformats.org/officeDocument/2006/relationships/image" Target="../media/image54.sv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svg"/><Relationship Id="rId5" Type="http://schemas.openxmlformats.org/officeDocument/2006/relationships/image" Target="../media/image42.svg"/><Relationship Id="rId15" Type="http://schemas.openxmlformats.org/officeDocument/2006/relationships/image" Target="../media/image52.sv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svg"/><Relationship Id="rId14" Type="http://schemas.openxmlformats.org/officeDocument/2006/relationships/image" Target="../media/image51.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3" Type="http://schemas.openxmlformats.org/officeDocument/2006/relationships/image" Target="../media/image56.sv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70.svg"/><Relationship Id="rId2" Type="http://schemas.openxmlformats.org/officeDocument/2006/relationships/image" Target="../media/image55.png"/><Relationship Id="rId16"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8.sv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72.svg"/><Relationship Id="rId7" Type="http://schemas.openxmlformats.org/officeDocument/2006/relationships/image" Target="../media/image76.sv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svg"/><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svg"/><Relationship Id="rId7" Type="http://schemas.openxmlformats.org/officeDocument/2006/relationships/image" Target="../media/image80.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2.svg"/></Relationships>
</file>

<file path=ppt/slides/_rels/slide1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3" Type="http://schemas.openxmlformats.org/officeDocument/2006/relationships/image" Target="../media/image84.svg"/><Relationship Id="rId7" Type="http://schemas.openxmlformats.org/officeDocument/2006/relationships/image" Target="../media/image88.svg"/><Relationship Id="rId12" Type="http://schemas.openxmlformats.org/officeDocument/2006/relationships/image" Target="../media/image93.png"/><Relationship Id="rId17" Type="http://schemas.openxmlformats.org/officeDocument/2006/relationships/image" Target="../media/image98.svg"/><Relationship Id="rId2" Type="http://schemas.openxmlformats.org/officeDocument/2006/relationships/image" Target="../media/image83.png"/><Relationship Id="rId16"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87.png"/><Relationship Id="rId11" Type="http://schemas.openxmlformats.org/officeDocument/2006/relationships/image" Target="../media/image92.svg"/><Relationship Id="rId5" Type="http://schemas.openxmlformats.org/officeDocument/2006/relationships/image" Target="../media/image86.svg"/><Relationship Id="rId15" Type="http://schemas.openxmlformats.org/officeDocument/2006/relationships/image" Target="../media/image96.sv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8056F-6E8F-8BE6-53A0-DA79200795B3}"/>
              </a:ext>
            </a:extLst>
          </p:cNvPr>
          <p:cNvSpPr>
            <a:spLocks noGrp="1"/>
          </p:cNvSpPr>
          <p:nvPr>
            <p:ph type="ctrTitle"/>
          </p:nvPr>
        </p:nvSpPr>
        <p:spPr/>
        <p:txBody>
          <a:bodyPr/>
          <a:lstStyle/>
          <a:p>
            <a:r>
              <a:rPr lang="en-US" dirty="0"/>
              <a:t>Graduation Research </a:t>
            </a:r>
            <a:br>
              <a:rPr lang="en-US" dirty="0"/>
            </a:br>
            <a:r>
              <a:rPr lang="en-US" dirty="0"/>
              <a:t>CSCI 4108</a:t>
            </a:r>
          </a:p>
        </p:txBody>
      </p:sp>
      <p:sp>
        <p:nvSpPr>
          <p:cNvPr id="3" name="Subtitle 2">
            <a:extLst>
              <a:ext uri="{FF2B5EF4-FFF2-40B4-BE49-F238E27FC236}">
                <a16:creationId xmlns:a16="http://schemas.microsoft.com/office/drawing/2014/main" id="{345DF8E2-1999-EBBE-451A-671C6D773532}"/>
              </a:ext>
            </a:extLst>
          </p:cNvPr>
          <p:cNvSpPr>
            <a:spLocks noGrp="1"/>
          </p:cNvSpPr>
          <p:nvPr>
            <p:ph type="subTitle" idx="1"/>
          </p:nvPr>
        </p:nvSpPr>
        <p:spPr/>
        <p:txBody>
          <a:bodyPr/>
          <a:lstStyle/>
          <a:p>
            <a:r>
              <a:rPr lang="en-US" dirty="0"/>
              <a:t>Introduction </a:t>
            </a:r>
          </a:p>
        </p:txBody>
      </p:sp>
    </p:spTree>
    <p:extLst>
      <p:ext uri="{BB962C8B-B14F-4D97-AF65-F5344CB8AC3E}">
        <p14:creationId xmlns:p14="http://schemas.microsoft.com/office/powerpoint/2010/main" val="33597273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9E994-DA59-6C04-655E-3C2DABA6D39F}"/>
              </a:ext>
            </a:extLst>
          </p:cNvPr>
          <p:cNvSpPr>
            <a:spLocks noGrp="1"/>
          </p:cNvSpPr>
          <p:nvPr>
            <p:ph type="title"/>
          </p:nvPr>
        </p:nvSpPr>
        <p:spPr/>
        <p:txBody>
          <a:bodyPr/>
          <a:lstStyle/>
          <a:p>
            <a:r>
              <a:rPr lang="en-US" dirty="0"/>
              <a:t>Contribute…. – Business started by students at University </a:t>
            </a:r>
          </a:p>
        </p:txBody>
      </p:sp>
      <p:pic>
        <p:nvPicPr>
          <p:cNvPr id="6" name="Picture 5">
            <a:extLst>
              <a:ext uri="{FF2B5EF4-FFF2-40B4-BE49-F238E27FC236}">
                <a16:creationId xmlns:a16="http://schemas.microsoft.com/office/drawing/2014/main" id="{6638DA75-76CB-14C9-AA38-7F2CE3433162}"/>
              </a:ext>
            </a:extLst>
          </p:cNvPr>
          <p:cNvPicPr>
            <a:picLocks noChangeAspect="1"/>
          </p:cNvPicPr>
          <p:nvPr/>
        </p:nvPicPr>
        <p:blipFill>
          <a:blip r:embed="rId2"/>
          <a:stretch>
            <a:fillRect/>
          </a:stretch>
        </p:blipFill>
        <p:spPr>
          <a:xfrm>
            <a:off x="7797522" y="1027906"/>
            <a:ext cx="4032738" cy="2268415"/>
          </a:xfrm>
          <a:prstGeom prst="rect">
            <a:avLst/>
          </a:prstGeom>
        </p:spPr>
      </p:pic>
      <p:pic>
        <p:nvPicPr>
          <p:cNvPr id="1030" name="Picture 6" descr="Facebook - log in or sign up">
            <a:extLst>
              <a:ext uri="{FF2B5EF4-FFF2-40B4-BE49-F238E27FC236}">
                <a16:creationId xmlns:a16="http://schemas.microsoft.com/office/drawing/2014/main" id="{F39643AC-1455-58A2-CCA4-6952F84CB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9985" y="1278288"/>
            <a:ext cx="1075182" cy="107518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napchat tutorial - Digital Legacy Association">
            <a:extLst>
              <a:ext uri="{FF2B5EF4-FFF2-40B4-BE49-F238E27FC236}">
                <a16:creationId xmlns:a16="http://schemas.microsoft.com/office/drawing/2014/main" id="{288F7518-F9B3-DA15-2D13-E311C40AA5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439" y="1278288"/>
            <a:ext cx="1567543" cy="156754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edEx - Crunchbase Company Profile &amp; Funding">
            <a:extLst>
              <a:ext uri="{FF2B5EF4-FFF2-40B4-BE49-F238E27FC236}">
                <a16:creationId xmlns:a16="http://schemas.microsoft.com/office/drawing/2014/main" id="{EF25CAB9-466C-BFF2-5E00-8CB3C50C21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694" b="34693"/>
          <a:stretch/>
        </p:blipFill>
        <p:spPr bwMode="auto">
          <a:xfrm>
            <a:off x="1220169" y="1815879"/>
            <a:ext cx="2895468" cy="88637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edEx Restructures to Combine Ground and Express Delivery Networks - WSJ">
            <a:extLst>
              <a:ext uri="{FF2B5EF4-FFF2-40B4-BE49-F238E27FC236}">
                <a16:creationId xmlns:a16="http://schemas.microsoft.com/office/drawing/2014/main" id="{9993E0B7-1C81-80FA-6195-0B9F39837E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951" y="2645228"/>
            <a:ext cx="2090057" cy="156754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ddit Logo and symbol, meaning, history, PNG, brand">
            <a:extLst>
              <a:ext uri="{FF2B5EF4-FFF2-40B4-BE49-F238E27FC236}">
                <a16:creationId xmlns:a16="http://schemas.microsoft.com/office/drawing/2014/main" id="{D62D1DB9-1A89-C7B6-8231-01DBB5AFBE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6616" y="3455413"/>
            <a:ext cx="2941846" cy="188278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Dropbox logo and symbol, meaning, history, PNG">
            <a:extLst>
              <a:ext uri="{FF2B5EF4-FFF2-40B4-BE49-F238E27FC236}">
                <a16:creationId xmlns:a16="http://schemas.microsoft.com/office/drawing/2014/main" id="{A92065B6-AB26-FD1B-FB74-83B88A68B3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7294" y="4305258"/>
            <a:ext cx="3450482" cy="156754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Videolan vlc logo - Social media &amp; Logos Icons">
            <a:extLst>
              <a:ext uri="{FF2B5EF4-FFF2-40B4-BE49-F238E27FC236}">
                <a16:creationId xmlns:a16="http://schemas.microsoft.com/office/drawing/2014/main" id="{BAF4FA5F-8C8D-42EA-A3E9-908DFE83E1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313" y="4809671"/>
            <a:ext cx="2895467" cy="144773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WordPress Logo, symbol, meaning, history, PNG, brand">
            <a:extLst>
              <a:ext uri="{FF2B5EF4-FFF2-40B4-BE49-F238E27FC236}">
                <a16:creationId xmlns:a16="http://schemas.microsoft.com/office/drawing/2014/main" id="{B212DCC3-6963-B256-AC8D-C43D318B0BD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09352" y="5066009"/>
            <a:ext cx="2536651" cy="142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698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EE22-1DBB-BF7F-0B99-3D44BA94E3AE}"/>
              </a:ext>
            </a:extLst>
          </p:cNvPr>
          <p:cNvSpPr>
            <a:spLocks noGrp="1"/>
          </p:cNvSpPr>
          <p:nvPr>
            <p:ph type="title"/>
          </p:nvPr>
        </p:nvSpPr>
        <p:spPr/>
        <p:txBody>
          <a:bodyPr/>
          <a:lstStyle/>
          <a:p>
            <a:r>
              <a:rPr lang="en-US" dirty="0"/>
              <a:t>Why Research in IT Matters? – the summary </a:t>
            </a:r>
          </a:p>
        </p:txBody>
      </p:sp>
      <p:sp>
        <p:nvSpPr>
          <p:cNvPr id="3" name="Content Placeholder 2">
            <a:extLst>
              <a:ext uri="{FF2B5EF4-FFF2-40B4-BE49-F238E27FC236}">
                <a16:creationId xmlns:a16="http://schemas.microsoft.com/office/drawing/2014/main" id="{6BF250BF-1B63-030F-2890-060DF252686E}"/>
              </a:ext>
            </a:extLst>
          </p:cNvPr>
          <p:cNvSpPr>
            <a:spLocks noGrp="1"/>
          </p:cNvSpPr>
          <p:nvPr>
            <p:ph idx="1"/>
          </p:nvPr>
        </p:nvSpPr>
        <p:spPr/>
        <p:txBody>
          <a:bodyPr/>
          <a:lstStyle/>
          <a:p>
            <a:r>
              <a:rPr lang="en-US" dirty="0"/>
              <a:t>Research in IT matters because it drives technological progress, equips individuals with problem-solving skills, meets industry demands, ensures competitiveness, fosters continuous learning, leads to innovation, and addresses real-world challenges. </a:t>
            </a:r>
          </a:p>
          <a:p>
            <a:r>
              <a:rPr lang="en-US" dirty="0"/>
              <a:t>It's a fundamental component of the Information Technology field and has a significant impact on both individuals and society.</a:t>
            </a:r>
          </a:p>
          <a:p>
            <a:endParaRPr lang="en-US" dirty="0"/>
          </a:p>
        </p:txBody>
      </p:sp>
    </p:spTree>
    <p:extLst>
      <p:ext uri="{BB962C8B-B14F-4D97-AF65-F5344CB8AC3E}">
        <p14:creationId xmlns:p14="http://schemas.microsoft.com/office/powerpoint/2010/main" val="512722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9C361-33A9-2E36-6A77-BE982608A27B}"/>
              </a:ext>
            </a:extLst>
          </p:cNvPr>
          <p:cNvSpPr>
            <a:spLocks noGrp="1"/>
          </p:cNvSpPr>
          <p:nvPr>
            <p:ph type="title"/>
          </p:nvPr>
        </p:nvSpPr>
        <p:spPr/>
        <p:txBody>
          <a:bodyPr/>
          <a:lstStyle/>
          <a:p>
            <a:r>
              <a:rPr lang="en-US" dirty="0"/>
              <a:t>Subject Area </a:t>
            </a:r>
          </a:p>
        </p:txBody>
      </p:sp>
      <p:sp>
        <p:nvSpPr>
          <p:cNvPr id="3" name="Content Placeholder 2">
            <a:extLst>
              <a:ext uri="{FF2B5EF4-FFF2-40B4-BE49-F238E27FC236}">
                <a16:creationId xmlns:a16="http://schemas.microsoft.com/office/drawing/2014/main" id="{3BD0AA06-432A-B171-F2D4-6E669675DF84}"/>
              </a:ext>
            </a:extLst>
          </p:cNvPr>
          <p:cNvSpPr>
            <a:spLocks noGrp="1"/>
          </p:cNvSpPr>
          <p:nvPr>
            <p:ph idx="1"/>
          </p:nvPr>
        </p:nvSpPr>
        <p:spPr/>
        <p:txBody>
          <a:bodyPr>
            <a:normAutofit lnSpcReduction="10000"/>
          </a:bodyPr>
          <a:lstStyle/>
          <a:p>
            <a:r>
              <a:rPr lang="en-US" dirty="0"/>
              <a:t>Software Development:</a:t>
            </a:r>
          </a:p>
          <a:p>
            <a:pPr lvl="1"/>
            <a:r>
              <a:rPr lang="en-US" dirty="0"/>
              <a:t>Create a mobile app or web application to solve a specific problem or address a particular need.</a:t>
            </a:r>
          </a:p>
          <a:p>
            <a:pPr lvl="1"/>
            <a:r>
              <a:rPr lang="en-US" dirty="0"/>
              <a:t>Contribute to an open-source project by adding new features or fixing bugs.</a:t>
            </a:r>
          </a:p>
          <a:p>
            <a:pPr lvl="1"/>
            <a:r>
              <a:rPr lang="en-US" dirty="0"/>
              <a:t>Develop an AI-powered chatbot for customer support.</a:t>
            </a:r>
          </a:p>
          <a:p>
            <a:pPr lvl="1"/>
            <a:r>
              <a:rPr lang="en-US" dirty="0"/>
              <a:t>…. </a:t>
            </a:r>
          </a:p>
          <a:p>
            <a:r>
              <a:rPr lang="en-US" dirty="0"/>
              <a:t>E-commerce and Online Business:</a:t>
            </a:r>
          </a:p>
          <a:p>
            <a:pPr lvl="1"/>
            <a:r>
              <a:rPr lang="en-US" dirty="0"/>
              <a:t>Develop an e-commerce website with advanced features like personalized recommendations and real-time inventory management.</a:t>
            </a:r>
          </a:p>
          <a:p>
            <a:pPr lvl="1"/>
            <a:r>
              <a:rPr lang="en-US" dirty="0"/>
              <a:t>Optimize the checkout process to reduce cart abandonment rates.</a:t>
            </a:r>
          </a:p>
          <a:p>
            <a:pPr lvl="1"/>
            <a:r>
              <a:rPr lang="en-US" dirty="0"/>
              <a:t>Create a business intelligence dashboard for tracking e-commerce metrics.</a:t>
            </a:r>
          </a:p>
          <a:p>
            <a:pPr lvl="1"/>
            <a:r>
              <a:rPr lang="en-US" dirty="0"/>
              <a:t>…</a:t>
            </a:r>
          </a:p>
        </p:txBody>
      </p:sp>
      <p:pic>
        <p:nvPicPr>
          <p:cNvPr id="5" name="Graphic 4" descr="Web design outline">
            <a:extLst>
              <a:ext uri="{FF2B5EF4-FFF2-40B4-BE49-F238E27FC236}">
                <a16:creationId xmlns:a16="http://schemas.microsoft.com/office/drawing/2014/main" id="{C598117A-EF1C-1A49-9B46-7E573EB9BB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49195" y="1233488"/>
            <a:ext cx="914400" cy="914400"/>
          </a:xfrm>
          <a:prstGeom prst="rect">
            <a:avLst/>
          </a:prstGeom>
        </p:spPr>
      </p:pic>
      <p:pic>
        <p:nvPicPr>
          <p:cNvPr id="7" name="Graphic 6" descr="Smart Phone with solid fill">
            <a:extLst>
              <a:ext uri="{FF2B5EF4-FFF2-40B4-BE49-F238E27FC236}">
                <a16:creationId xmlns:a16="http://schemas.microsoft.com/office/drawing/2014/main" id="{CA057F06-E9CD-7061-BD1A-B7EBD06FB4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63595" y="1233488"/>
            <a:ext cx="914400" cy="914400"/>
          </a:xfrm>
          <a:prstGeom prst="rect">
            <a:avLst/>
          </a:prstGeom>
        </p:spPr>
      </p:pic>
      <p:pic>
        <p:nvPicPr>
          <p:cNvPr id="9" name="Graphic 8" descr="Shopping bag with solid fill">
            <a:extLst>
              <a:ext uri="{FF2B5EF4-FFF2-40B4-BE49-F238E27FC236}">
                <a16:creationId xmlns:a16="http://schemas.microsoft.com/office/drawing/2014/main" id="{FA11BB2C-6579-1D8F-8FA2-0962052A8A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58796" y="3429000"/>
            <a:ext cx="914400" cy="914400"/>
          </a:xfrm>
          <a:prstGeom prst="rect">
            <a:avLst/>
          </a:prstGeom>
        </p:spPr>
      </p:pic>
      <p:pic>
        <p:nvPicPr>
          <p:cNvPr id="11" name="Graphic 10" descr="Shopping cart outline">
            <a:extLst>
              <a:ext uri="{FF2B5EF4-FFF2-40B4-BE49-F238E27FC236}">
                <a16:creationId xmlns:a16="http://schemas.microsoft.com/office/drawing/2014/main" id="{ADE874CA-340A-7C6A-3283-02706A7F6AD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79876" y="3493590"/>
            <a:ext cx="914400" cy="914400"/>
          </a:xfrm>
          <a:prstGeom prst="rect">
            <a:avLst/>
          </a:prstGeom>
        </p:spPr>
      </p:pic>
      <p:pic>
        <p:nvPicPr>
          <p:cNvPr id="13" name="Graphic 12" descr="Ecommerce outline">
            <a:extLst>
              <a:ext uri="{FF2B5EF4-FFF2-40B4-BE49-F238E27FC236}">
                <a16:creationId xmlns:a16="http://schemas.microsoft.com/office/drawing/2014/main" id="{08D72C4D-1359-7792-6105-DDD309FBFA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320795" y="3493590"/>
            <a:ext cx="914400" cy="914400"/>
          </a:xfrm>
          <a:prstGeom prst="rect">
            <a:avLst/>
          </a:prstGeom>
        </p:spPr>
      </p:pic>
      <p:pic>
        <p:nvPicPr>
          <p:cNvPr id="15" name="Graphic 14" descr="Grocery bag outline">
            <a:extLst>
              <a:ext uri="{FF2B5EF4-FFF2-40B4-BE49-F238E27FC236}">
                <a16:creationId xmlns:a16="http://schemas.microsoft.com/office/drawing/2014/main" id="{01FA92C0-893A-286D-719E-388689A9A07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62327" y="3536295"/>
            <a:ext cx="914400" cy="914400"/>
          </a:xfrm>
          <a:prstGeom prst="rect">
            <a:avLst/>
          </a:prstGeom>
        </p:spPr>
      </p:pic>
      <p:pic>
        <p:nvPicPr>
          <p:cNvPr id="17" name="Graphic 16" descr="Kiosk outline">
            <a:extLst>
              <a:ext uri="{FF2B5EF4-FFF2-40B4-BE49-F238E27FC236}">
                <a16:creationId xmlns:a16="http://schemas.microsoft.com/office/drawing/2014/main" id="{E95490CE-961C-CE88-B3E7-043143EBAF9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719527" y="3579000"/>
            <a:ext cx="914400" cy="914400"/>
          </a:xfrm>
          <a:prstGeom prst="rect">
            <a:avLst/>
          </a:prstGeom>
        </p:spPr>
      </p:pic>
    </p:spTree>
    <p:extLst>
      <p:ext uri="{BB962C8B-B14F-4D97-AF65-F5344CB8AC3E}">
        <p14:creationId xmlns:p14="http://schemas.microsoft.com/office/powerpoint/2010/main" val="3993718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9C361-33A9-2E36-6A77-BE982608A27B}"/>
              </a:ext>
            </a:extLst>
          </p:cNvPr>
          <p:cNvSpPr>
            <a:spLocks noGrp="1"/>
          </p:cNvSpPr>
          <p:nvPr>
            <p:ph type="title"/>
          </p:nvPr>
        </p:nvSpPr>
        <p:spPr/>
        <p:txBody>
          <a:bodyPr/>
          <a:lstStyle/>
          <a:p>
            <a:r>
              <a:rPr lang="en-US" dirty="0"/>
              <a:t>Subject Area </a:t>
            </a:r>
          </a:p>
        </p:txBody>
      </p:sp>
      <p:sp>
        <p:nvSpPr>
          <p:cNvPr id="3" name="Content Placeholder 2">
            <a:extLst>
              <a:ext uri="{FF2B5EF4-FFF2-40B4-BE49-F238E27FC236}">
                <a16:creationId xmlns:a16="http://schemas.microsoft.com/office/drawing/2014/main" id="{3BD0AA06-432A-B171-F2D4-6E669675DF84}"/>
              </a:ext>
            </a:extLst>
          </p:cNvPr>
          <p:cNvSpPr>
            <a:spLocks noGrp="1"/>
          </p:cNvSpPr>
          <p:nvPr>
            <p:ph idx="1"/>
          </p:nvPr>
        </p:nvSpPr>
        <p:spPr/>
        <p:txBody>
          <a:bodyPr>
            <a:normAutofit fontScale="92500" lnSpcReduction="10000"/>
          </a:bodyPr>
          <a:lstStyle/>
          <a:p>
            <a:r>
              <a:rPr lang="en-US" dirty="0"/>
              <a:t>Health IT:</a:t>
            </a:r>
          </a:p>
          <a:p>
            <a:pPr lvl="1"/>
            <a:r>
              <a:rPr lang="en-US" dirty="0"/>
              <a:t>Design and build a telemedicine platform for remote patient consultations.</a:t>
            </a:r>
          </a:p>
          <a:p>
            <a:pPr lvl="1"/>
            <a:r>
              <a:rPr lang="en-US" dirty="0"/>
              <a:t>Develop a healthcare data management system for electronic health records (EHR).</a:t>
            </a:r>
          </a:p>
          <a:p>
            <a:pPr lvl="1"/>
            <a:r>
              <a:rPr lang="en-US" dirty="0"/>
              <a:t>Implement a wearable device for health monitoring and data collection.</a:t>
            </a:r>
          </a:p>
          <a:p>
            <a:pPr lvl="1"/>
            <a:r>
              <a:rPr lang="en-US" dirty="0"/>
              <a:t>…</a:t>
            </a:r>
          </a:p>
          <a:p>
            <a:r>
              <a:rPr lang="en-US" dirty="0"/>
              <a:t>AR / VR applications </a:t>
            </a:r>
          </a:p>
          <a:p>
            <a:pPr lvl="1"/>
            <a:r>
              <a:rPr lang="en-US" dirty="0"/>
              <a:t>Create a VR-based training application for a specific industry, like aviation, healthcare, or manufacturing, which includes 3D simulations, audio, and interactive elements for hands-on learning.</a:t>
            </a:r>
          </a:p>
          <a:p>
            <a:pPr lvl="1"/>
            <a:r>
              <a:rPr lang="en-US" dirty="0"/>
              <a:t>Build an AR mobile app that provides an immersive tourism experience. Users can point their smartphone or AR glasses at landmarks, and the app overlays multimedia information, historical facts, and virtual tour guides.</a:t>
            </a:r>
          </a:p>
          <a:p>
            <a:pPr lvl="1"/>
            <a:r>
              <a:rPr lang="en-US" dirty="0"/>
              <a:t>….</a:t>
            </a:r>
          </a:p>
        </p:txBody>
      </p:sp>
      <p:pic>
        <p:nvPicPr>
          <p:cNvPr id="5" name="Graphic 4" descr="Doctor male outline">
            <a:extLst>
              <a:ext uri="{FF2B5EF4-FFF2-40B4-BE49-F238E27FC236}">
                <a16:creationId xmlns:a16="http://schemas.microsoft.com/office/drawing/2014/main" id="{18FBF36C-2FAE-B0C1-DAAF-19E58A6A57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30652" y="1300957"/>
            <a:ext cx="914400" cy="914400"/>
          </a:xfrm>
          <a:prstGeom prst="rect">
            <a:avLst/>
          </a:prstGeom>
        </p:spPr>
      </p:pic>
      <p:pic>
        <p:nvPicPr>
          <p:cNvPr id="7" name="Graphic 6" descr="IV outline">
            <a:extLst>
              <a:ext uri="{FF2B5EF4-FFF2-40B4-BE49-F238E27FC236}">
                <a16:creationId xmlns:a16="http://schemas.microsoft.com/office/drawing/2014/main" id="{495B4237-43B5-4E57-DF69-F44E5F5F0C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2537" y="1321900"/>
            <a:ext cx="914400" cy="914400"/>
          </a:xfrm>
          <a:prstGeom prst="rect">
            <a:avLst/>
          </a:prstGeom>
        </p:spPr>
      </p:pic>
      <p:pic>
        <p:nvPicPr>
          <p:cNvPr id="9" name="Graphic 8" descr="Yoga with solid fill">
            <a:extLst>
              <a:ext uri="{FF2B5EF4-FFF2-40B4-BE49-F238E27FC236}">
                <a16:creationId xmlns:a16="http://schemas.microsoft.com/office/drawing/2014/main" id="{7EA115E3-81C1-7C26-C6B6-08196300D4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39998" y="1300957"/>
            <a:ext cx="914400" cy="914400"/>
          </a:xfrm>
          <a:prstGeom prst="rect">
            <a:avLst/>
          </a:prstGeom>
        </p:spPr>
      </p:pic>
      <p:pic>
        <p:nvPicPr>
          <p:cNvPr id="11" name="Graphic 10" descr="Yoga outline">
            <a:extLst>
              <a:ext uri="{FF2B5EF4-FFF2-40B4-BE49-F238E27FC236}">
                <a16:creationId xmlns:a16="http://schemas.microsoft.com/office/drawing/2014/main" id="{AD023C4A-E091-D59A-181B-5959FEF38F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092144" y="1342842"/>
            <a:ext cx="914400" cy="914400"/>
          </a:xfrm>
          <a:prstGeom prst="rect">
            <a:avLst/>
          </a:prstGeom>
        </p:spPr>
      </p:pic>
      <p:pic>
        <p:nvPicPr>
          <p:cNvPr id="13" name="Graphic 12" descr="Heart with pulse outline">
            <a:extLst>
              <a:ext uri="{FF2B5EF4-FFF2-40B4-BE49-F238E27FC236}">
                <a16:creationId xmlns:a16="http://schemas.microsoft.com/office/drawing/2014/main" id="{6EB1749A-DC49-676E-7604-FA5D333E47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65772" y="1368761"/>
            <a:ext cx="914400" cy="914400"/>
          </a:xfrm>
          <a:prstGeom prst="rect">
            <a:avLst/>
          </a:prstGeom>
        </p:spPr>
      </p:pic>
      <p:pic>
        <p:nvPicPr>
          <p:cNvPr id="15" name="Graphic 14" descr="Medical outline">
            <a:extLst>
              <a:ext uri="{FF2B5EF4-FFF2-40B4-BE49-F238E27FC236}">
                <a16:creationId xmlns:a16="http://schemas.microsoft.com/office/drawing/2014/main" id="{03009EA2-7246-6226-2552-325AA366F4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439400" y="1368425"/>
            <a:ext cx="914400" cy="914400"/>
          </a:xfrm>
          <a:prstGeom prst="rect">
            <a:avLst/>
          </a:prstGeom>
        </p:spPr>
      </p:pic>
      <p:pic>
        <p:nvPicPr>
          <p:cNvPr id="17" name="Graphic 16" descr="Virtual Reality headset outline">
            <a:extLst>
              <a:ext uri="{FF2B5EF4-FFF2-40B4-BE49-F238E27FC236}">
                <a16:creationId xmlns:a16="http://schemas.microsoft.com/office/drawing/2014/main" id="{879F002B-EC23-8DB1-18C5-61820FF4722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994949" y="3193074"/>
            <a:ext cx="914400" cy="914400"/>
          </a:xfrm>
          <a:prstGeom prst="rect">
            <a:avLst/>
          </a:prstGeom>
        </p:spPr>
      </p:pic>
      <p:pic>
        <p:nvPicPr>
          <p:cNvPr id="19" name="Graphic 18" descr="Remote learning language with solid fill">
            <a:extLst>
              <a:ext uri="{FF2B5EF4-FFF2-40B4-BE49-F238E27FC236}">
                <a16:creationId xmlns:a16="http://schemas.microsoft.com/office/drawing/2014/main" id="{A7897DEF-70B5-F562-062C-FE6BEF27447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82200" y="3226697"/>
            <a:ext cx="914400" cy="914400"/>
          </a:xfrm>
          <a:prstGeom prst="rect">
            <a:avLst/>
          </a:prstGeom>
        </p:spPr>
      </p:pic>
    </p:spTree>
    <p:extLst>
      <p:ext uri="{BB962C8B-B14F-4D97-AF65-F5344CB8AC3E}">
        <p14:creationId xmlns:p14="http://schemas.microsoft.com/office/powerpoint/2010/main" val="3892340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D0F6-C209-9F1E-4784-919A78470583}"/>
              </a:ext>
            </a:extLst>
          </p:cNvPr>
          <p:cNvSpPr>
            <a:spLocks noGrp="1"/>
          </p:cNvSpPr>
          <p:nvPr>
            <p:ph type="title"/>
          </p:nvPr>
        </p:nvSpPr>
        <p:spPr/>
        <p:txBody>
          <a:bodyPr/>
          <a:lstStyle/>
          <a:p>
            <a:r>
              <a:rPr lang="en-US" dirty="0"/>
              <a:t>Subject Area </a:t>
            </a:r>
          </a:p>
        </p:txBody>
      </p:sp>
      <p:sp>
        <p:nvSpPr>
          <p:cNvPr id="3" name="Content Placeholder 2">
            <a:extLst>
              <a:ext uri="{FF2B5EF4-FFF2-40B4-BE49-F238E27FC236}">
                <a16:creationId xmlns:a16="http://schemas.microsoft.com/office/drawing/2014/main" id="{EC10FDA5-B0D2-5BC4-0658-1A1DE8E2208B}"/>
              </a:ext>
            </a:extLst>
          </p:cNvPr>
          <p:cNvSpPr>
            <a:spLocks noGrp="1"/>
          </p:cNvSpPr>
          <p:nvPr>
            <p:ph idx="1"/>
          </p:nvPr>
        </p:nvSpPr>
        <p:spPr/>
        <p:txBody>
          <a:bodyPr>
            <a:normAutofit/>
          </a:bodyPr>
          <a:lstStyle/>
          <a:p>
            <a:r>
              <a:rPr lang="en-US" dirty="0"/>
              <a:t>Interactive Educational Website:</a:t>
            </a:r>
          </a:p>
          <a:p>
            <a:pPr lvl="1"/>
            <a:r>
              <a:rPr lang="en-US" dirty="0"/>
              <a:t>Develop an interactive educational website that uses multimedia elements such as videos, animations, and interactive quizzes to teach a specific subject, like coding, science, or history.</a:t>
            </a:r>
          </a:p>
          <a:p>
            <a:pPr lvl="1"/>
            <a:r>
              <a:rPr lang="en-US" dirty="0"/>
              <a:t>Use AR and VR in education</a:t>
            </a:r>
          </a:p>
          <a:p>
            <a:pPr lvl="1"/>
            <a:r>
              <a:rPr lang="en-US" dirty="0"/>
              <a:t>…. </a:t>
            </a:r>
          </a:p>
          <a:p>
            <a:r>
              <a:rPr lang="en-US" dirty="0"/>
              <a:t>Video Game Development:</a:t>
            </a:r>
          </a:p>
          <a:p>
            <a:pPr lvl="1"/>
            <a:r>
              <a:rPr lang="en-US" dirty="0"/>
              <a:t>Develop a video game that incorporates multimedia elements, including 3D graphics, sound effects, and music. This could involve creating an original game or enhancing an existing one.</a:t>
            </a:r>
          </a:p>
          <a:p>
            <a:pPr lvl="1"/>
            <a:r>
              <a:rPr lang="en-US" dirty="0"/>
              <a:t>….</a:t>
            </a:r>
          </a:p>
        </p:txBody>
      </p:sp>
      <p:pic>
        <p:nvPicPr>
          <p:cNvPr id="5" name="Graphic 4" descr="Books outline">
            <a:extLst>
              <a:ext uri="{FF2B5EF4-FFF2-40B4-BE49-F238E27FC236}">
                <a16:creationId xmlns:a16="http://schemas.microsoft.com/office/drawing/2014/main" id="{ACF5A4F7-14A9-E648-C3AE-79C37998E0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85385" y="1263276"/>
            <a:ext cx="914400" cy="914400"/>
          </a:xfrm>
          <a:prstGeom prst="rect">
            <a:avLst/>
          </a:prstGeom>
        </p:spPr>
      </p:pic>
      <p:pic>
        <p:nvPicPr>
          <p:cNvPr id="7" name="Graphic 6" descr="Classroom with solid fill">
            <a:extLst>
              <a:ext uri="{FF2B5EF4-FFF2-40B4-BE49-F238E27FC236}">
                <a16:creationId xmlns:a16="http://schemas.microsoft.com/office/drawing/2014/main" id="{974F52EA-F2C8-9362-E0CF-02E8C411B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29688" y="1233488"/>
            <a:ext cx="914400" cy="914400"/>
          </a:xfrm>
          <a:prstGeom prst="rect">
            <a:avLst/>
          </a:prstGeom>
        </p:spPr>
      </p:pic>
      <p:pic>
        <p:nvPicPr>
          <p:cNvPr id="9" name="Graphic 8" descr="Game controller outline">
            <a:extLst>
              <a:ext uri="{FF2B5EF4-FFF2-40B4-BE49-F238E27FC236}">
                <a16:creationId xmlns:a16="http://schemas.microsoft.com/office/drawing/2014/main" id="{770F56FE-A862-AACA-431F-C3A607DAF2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7363" y="3711415"/>
            <a:ext cx="914400" cy="914400"/>
          </a:xfrm>
          <a:prstGeom prst="rect">
            <a:avLst/>
          </a:prstGeom>
        </p:spPr>
      </p:pic>
      <p:pic>
        <p:nvPicPr>
          <p:cNvPr id="11" name="Graphic 10" descr="Chess pieces with solid fill">
            <a:extLst>
              <a:ext uri="{FF2B5EF4-FFF2-40B4-BE49-F238E27FC236}">
                <a16:creationId xmlns:a16="http://schemas.microsoft.com/office/drawing/2014/main" id="{B5D22289-6B3D-9792-C815-D409CCF8B75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02646" y="3720119"/>
            <a:ext cx="914400" cy="914400"/>
          </a:xfrm>
          <a:prstGeom prst="rect">
            <a:avLst/>
          </a:prstGeom>
        </p:spPr>
      </p:pic>
      <p:pic>
        <p:nvPicPr>
          <p:cNvPr id="13" name="Graphic 12" descr="Sports Field with solid fill">
            <a:extLst>
              <a:ext uri="{FF2B5EF4-FFF2-40B4-BE49-F238E27FC236}">
                <a16:creationId xmlns:a16="http://schemas.microsoft.com/office/drawing/2014/main" id="{BDED619B-801C-1AD8-C9B3-F448D1B7103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81900" y="3729000"/>
            <a:ext cx="914400" cy="914400"/>
          </a:xfrm>
          <a:prstGeom prst="rect">
            <a:avLst/>
          </a:prstGeom>
        </p:spPr>
      </p:pic>
      <p:pic>
        <p:nvPicPr>
          <p:cNvPr id="15" name="Graphic 14" descr="Tic Tac Toe outline">
            <a:extLst>
              <a:ext uri="{FF2B5EF4-FFF2-40B4-BE49-F238E27FC236}">
                <a16:creationId xmlns:a16="http://schemas.microsoft.com/office/drawing/2014/main" id="{7FD118F2-255D-B52C-408E-16A8A0D1E2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96300" y="3720119"/>
            <a:ext cx="914400" cy="914400"/>
          </a:xfrm>
          <a:prstGeom prst="rect">
            <a:avLst/>
          </a:prstGeom>
        </p:spPr>
      </p:pic>
      <p:pic>
        <p:nvPicPr>
          <p:cNvPr id="17" name="Graphic 16" descr="Puzzle pieces with solid fill">
            <a:extLst>
              <a:ext uri="{FF2B5EF4-FFF2-40B4-BE49-F238E27FC236}">
                <a16:creationId xmlns:a16="http://schemas.microsoft.com/office/drawing/2014/main" id="{AF13685F-5FA3-CF71-23CD-2737BC53C16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540409" y="3729000"/>
            <a:ext cx="914400" cy="914400"/>
          </a:xfrm>
          <a:prstGeom prst="rect">
            <a:avLst/>
          </a:prstGeom>
        </p:spPr>
      </p:pic>
      <p:pic>
        <p:nvPicPr>
          <p:cNvPr id="19" name="Graphic 18" descr="Maze outline">
            <a:extLst>
              <a:ext uri="{FF2B5EF4-FFF2-40B4-BE49-F238E27FC236}">
                <a16:creationId xmlns:a16="http://schemas.microsoft.com/office/drawing/2014/main" id="{D8BAB611-8BAE-DA49-DDBD-16850EFDE3D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97609" y="3795713"/>
            <a:ext cx="914400" cy="914400"/>
          </a:xfrm>
          <a:prstGeom prst="rect">
            <a:avLst/>
          </a:prstGeom>
        </p:spPr>
      </p:pic>
    </p:spTree>
    <p:extLst>
      <p:ext uri="{BB962C8B-B14F-4D97-AF65-F5344CB8AC3E}">
        <p14:creationId xmlns:p14="http://schemas.microsoft.com/office/powerpoint/2010/main" val="2841047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5D0F6-C209-9F1E-4784-919A78470583}"/>
              </a:ext>
            </a:extLst>
          </p:cNvPr>
          <p:cNvSpPr>
            <a:spLocks noGrp="1"/>
          </p:cNvSpPr>
          <p:nvPr>
            <p:ph type="title"/>
          </p:nvPr>
        </p:nvSpPr>
        <p:spPr/>
        <p:txBody>
          <a:bodyPr/>
          <a:lstStyle/>
          <a:p>
            <a:r>
              <a:rPr lang="en-US" dirty="0"/>
              <a:t>Subject Area </a:t>
            </a:r>
          </a:p>
        </p:txBody>
      </p:sp>
      <p:sp>
        <p:nvSpPr>
          <p:cNvPr id="3" name="Content Placeholder 2">
            <a:extLst>
              <a:ext uri="{FF2B5EF4-FFF2-40B4-BE49-F238E27FC236}">
                <a16:creationId xmlns:a16="http://schemas.microsoft.com/office/drawing/2014/main" id="{EC10FDA5-B0D2-5BC4-0658-1A1DE8E2208B}"/>
              </a:ext>
            </a:extLst>
          </p:cNvPr>
          <p:cNvSpPr>
            <a:spLocks noGrp="1"/>
          </p:cNvSpPr>
          <p:nvPr>
            <p:ph idx="1"/>
          </p:nvPr>
        </p:nvSpPr>
        <p:spPr/>
        <p:txBody>
          <a:bodyPr>
            <a:normAutofit/>
          </a:bodyPr>
          <a:lstStyle/>
          <a:p>
            <a:r>
              <a:rPr lang="en-US" dirty="0"/>
              <a:t>Multimedia Documentary Project:</a:t>
            </a:r>
          </a:p>
          <a:p>
            <a:pPr lvl="1"/>
            <a:r>
              <a:rPr lang="en-US" dirty="0"/>
              <a:t>Create a multimedia documentary on a relevant and meaningful topic, combining video interviews, animations, infographics, and interactive elements to engage and inform viewers.</a:t>
            </a:r>
          </a:p>
          <a:p>
            <a:pPr lvl="1"/>
            <a:r>
              <a:rPr lang="en-US" dirty="0"/>
              <a:t>…</a:t>
            </a:r>
          </a:p>
          <a:p>
            <a:r>
              <a:rPr lang="en-US" dirty="0"/>
              <a:t>Blockchain and Cryptocurrency:</a:t>
            </a:r>
          </a:p>
          <a:p>
            <a:pPr lvl="1"/>
            <a:r>
              <a:rPr lang="en-US" dirty="0"/>
              <a:t>Design and implement a blockchain-based supply chain management system.</a:t>
            </a:r>
          </a:p>
          <a:p>
            <a:pPr lvl="1"/>
            <a:r>
              <a:rPr lang="en-US" dirty="0"/>
              <a:t>Explore the use of blockchain for secure voting systems.</a:t>
            </a:r>
          </a:p>
          <a:p>
            <a:pPr lvl="1"/>
            <a:r>
              <a:rPr lang="en-US" dirty="0"/>
              <a:t>…</a:t>
            </a:r>
          </a:p>
        </p:txBody>
      </p:sp>
      <p:pic>
        <p:nvPicPr>
          <p:cNvPr id="9" name="Graphic 8" descr="Clapper board outline">
            <a:extLst>
              <a:ext uri="{FF2B5EF4-FFF2-40B4-BE49-F238E27FC236}">
                <a16:creationId xmlns:a16="http://schemas.microsoft.com/office/drawing/2014/main" id="{4B4837E1-9755-037C-4C9F-3E014CB274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598" y="1233488"/>
            <a:ext cx="914400" cy="914400"/>
          </a:xfrm>
          <a:prstGeom prst="rect">
            <a:avLst/>
          </a:prstGeom>
        </p:spPr>
      </p:pic>
      <p:pic>
        <p:nvPicPr>
          <p:cNvPr id="11" name="Graphic 10" descr="Film reel outline">
            <a:extLst>
              <a:ext uri="{FF2B5EF4-FFF2-40B4-BE49-F238E27FC236}">
                <a16:creationId xmlns:a16="http://schemas.microsoft.com/office/drawing/2014/main" id="{BDE054DB-B54D-5DFE-F04D-160AE5803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25337" y="1300957"/>
            <a:ext cx="914400" cy="914400"/>
          </a:xfrm>
          <a:prstGeom prst="rect">
            <a:avLst/>
          </a:prstGeom>
        </p:spPr>
      </p:pic>
      <p:pic>
        <p:nvPicPr>
          <p:cNvPr id="13" name="Graphic 12" descr="Blockchain outline">
            <a:extLst>
              <a:ext uri="{FF2B5EF4-FFF2-40B4-BE49-F238E27FC236}">
                <a16:creationId xmlns:a16="http://schemas.microsoft.com/office/drawing/2014/main" id="{2D3CA4CA-5AAF-9001-6B86-7F741FB3FB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85385" y="3429000"/>
            <a:ext cx="914400" cy="914400"/>
          </a:xfrm>
          <a:prstGeom prst="rect">
            <a:avLst/>
          </a:prstGeom>
        </p:spPr>
      </p:pic>
    </p:spTree>
    <p:extLst>
      <p:ext uri="{BB962C8B-B14F-4D97-AF65-F5344CB8AC3E}">
        <p14:creationId xmlns:p14="http://schemas.microsoft.com/office/powerpoint/2010/main" val="42300928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829EC-16E9-9F7E-9C20-D17E485542D5}"/>
              </a:ext>
            </a:extLst>
          </p:cNvPr>
          <p:cNvSpPr>
            <a:spLocks noGrp="1"/>
          </p:cNvSpPr>
          <p:nvPr>
            <p:ph type="title"/>
          </p:nvPr>
        </p:nvSpPr>
        <p:spPr/>
        <p:txBody>
          <a:bodyPr/>
          <a:lstStyle/>
          <a:p>
            <a:r>
              <a:rPr lang="en-US" dirty="0"/>
              <a:t>Subject Area </a:t>
            </a:r>
          </a:p>
        </p:txBody>
      </p:sp>
      <p:sp>
        <p:nvSpPr>
          <p:cNvPr id="3" name="Content Placeholder 2">
            <a:extLst>
              <a:ext uri="{FF2B5EF4-FFF2-40B4-BE49-F238E27FC236}">
                <a16:creationId xmlns:a16="http://schemas.microsoft.com/office/drawing/2014/main" id="{B6CD0577-0A4C-488C-702F-DB3F6E7386F4}"/>
              </a:ext>
            </a:extLst>
          </p:cNvPr>
          <p:cNvSpPr>
            <a:spLocks noGrp="1"/>
          </p:cNvSpPr>
          <p:nvPr>
            <p:ph idx="1"/>
          </p:nvPr>
        </p:nvSpPr>
        <p:spPr/>
        <p:txBody>
          <a:bodyPr>
            <a:normAutofit/>
          </a:bodyPr>
          <a:lstStyle/>
          <a:p>
            <a:r>
              <a:rPr lang="en-US" dirty="0"/>
              <a:t>Multimedia Content Recommendation System:</a:t>
            </a:r>
          </a:p>
          <a:p>
            <a:pPr lvl="1"/>
            <a:r>
              <a:rPr lang="en-US" dirty="0"/>
              <a:t>Develop a recommendation system that suggests multimedia content (videos, music, articles) to users based on their preferences and viewing history.</a:t>
            </a:r>
          </a:p>
          <a:p>
            <a:r>
              <a:rPr lang="en-US" dirty="0"/>
              <a:t>Multimedia Search Engine:</a:t>
            </a:r>
          </a:p>
          <a:p>
            <a:pPr lvl="1"/>
            <a:r>
              <a:rPr lang="en-US" dirty="0"/>
              <a:t>Build a search engine that can index and search multimedia content, including images, videos, and audio clips, using advanced algorithms like image recognition and natural language processing.</a:t>
            </a:r>
          </a:p>
          <a:p>
            <a:r>
              <a:rPr lang="en-US" dirty="0"/>
              <a:t>Multimedia Data Mining and Analysis:</a:t>
            </a:r>
          </a:p>
          <a:p>
            <a:pPr lvl="1"/>
            <a:r>
              <a:rPr lang="en-US" dirty="0"/>
              <a:t>Create a system that mines multimedia data (images, videos, social media content) to extract valuable insights, trends, or sentiment analysis for marketing or research purposes.</a:t>
            </a:r>
          </a:p>
        </p:txBody>
      </p:sp>
      <p:pic>
        <p:nvPicPr>
          <p:cNvPr id="5" name="Graphic 4" descr="Film strip outline">
            <a:extLst>
              <a:ext uri="{FF2B5EF4-FFF2-40B4-BE49-F238E27FC236}">
                <a16:creationId xmlns:a16="http://schemas.microsoft.com/office/drawing/2014/main" id="{8A610F06-8CBC-26D6-9792-3B9FE3F969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27996" y="1154893"/>
            <a:ext cx="914400" cy="914400"/>
          </a:xfrm>
          <a:prstGeom prst="rect">
            <a:avLst/>
          </a:prstGeom>
        </p:spPr>
      </p:pic>
      <p:pic>
        <p:nvPicPr>
          <p:cNvPr id="7" name="Graphic 6" descr="Images outline">
            <a:extLst>
              <a:ext uri="{FF2B5EF4-FFF2-40B4-BE49-F238E27FC236}">
                <a16:creationId xmlns:a16="http://schemas.microsoft.com/office/drawing/2014/main" id="{ED8E895F-AEF7-2A5B-4E0A-6F5C158683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8240" y="1154893"/>
            <a:ext cx="914400" cy="914400"/>
          </a:xfrm>
          <a:prstGeom prst="rect">
            <a:avLst/>
          </a:prstGeom>
        </p:spPr>
      </p:pic>
      <p:pic>
        <p:nvPicPr>
          <p:cNvPr id="8" name="Graphic 7" descr="Film strip outline">
            <a:extLst>
              <a:ext uri="{FF2B5EF4-FFF2-40B4-BE49-F238E27FC236}">
                <a16:creationId xmlns:a16="http://schemas.microsoft.com/office/drawing/2014/main" id="{36805C2A-499A-2C65-18C4-2D9C330C51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32234" y="4140928"/>
            <a:ext cx="982644" cy="914400"/>
          </a:xfrm>
          <a:prstGeom prst="rect">
            <a:avLst/>
          </a:prstGeom>
        </p:spPr>
      </p:pic>
      <p:pic>
        <p:nvPicPr>
          <p:cNvPr id="9" name="Graphic 8" descr="Images outline">
            <a:extLst>
              <a:ext uri="{FF2B5EF4-FFF2-40B4-BE49-F238E27FC236}">
                <a16:creationId xmlns:a16="http://schemas.microsoft.com/office/drawing/2014/main" id="{E18BD0E5-D28E-4D2F-7580-33919B3163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62478" y="4140928"/>
            <a:ext cx="982644" cy="914400"/>
          </a:xfrm>
          <a:prstGeom prst="rect">
            <a:avLst/>
          </a:prstGeom>
        </p:spPr>
      </p:pic>
      <p:pic>
        <p:nvPicPr>
          <p:cNvPr id="10" name="Graphic 9" descr="Film strip outline">
            <a:extLst>
              <a:ext uri="{FF2B5EF4-FFF2-40B4-BE49-F238E27FC236}">
                <a16:creationId xmlns:a16="http://schemas.microsoft.com/office/drawing/2014/main" id="{81547C30-8202-3044-760B-76E6CFE3E2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71156" y="2701860"/>
            <a:ext cx="982644" cy="914400"/>
          </a:xfrm>
          <a:prstGeom prst="rect">
            <a:avLst/>
          </a:prstGeom>
        </p:spPr>
      </p:pic>
      <p:pic>
        <p:nvPicPr>
          <p:cNvPr id="11" name="Graphic 10" descr="Images outline">
            <a:extLst>
              <a:ext uri="{FF2B5EF4-FFF2-40B4-BE49-F238E27FC236}">
                <a16:creationId xmlns:a16="http://schemas.microsoft.com/office/drawing/2014/main" id="{3BACD7BF-49CA-E581-9D27-49DAE3AA01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201400" y="2701860"/>
            <a:ext cx="982644" cy="914400"/>
          </a:xfrm>
          <a:prstGeom prst="rect">
            <a:avLst/>
          </a:prstGeom>
        </p:spPr>
      </p:pic>
      <p:pic>
        <p:nvPicPr>
          <p:cNvPr id="13" name="Graphic 12" descr="Magnifying glass outline">
            <a:extLst>
              <a:ext uri="{FF2B5EF4-FFF2-40B4-BE49-F238E27FC236}">
                <a16:creationId xmlns:a16="http://schemas.microsoft.com/office/drawing/2014/main" id="{03EA6A11-914A-A364-0C03-9A63802D337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56756" y="2784185"/>
            <a:ext cx="914400" cy="914400"/>
          </a:xfrm>
          <a:prstGeom prst="rect">
            <a:avLst/>
          </a:prstGeom>
        </p:spPr>
      </p:pic>
      <p:pic>
        <p:nvPicPr>
          <p:cNvPr id="15" name="Graphic 14" descr="Mining tools outline">
            <a:extLst>
              <a:ext uri="{FF2B5EF4-FFF2-40B4-BE49-F238E27FC236}">
                <a16:creationId xmlns:a16="http://schemas.microsoft.com/office/drawing/2014/main" id="{1747246C-1429-0EB2-F7C8-ACC0D6ADC93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0796" y="4140928"/>
            <a:ext cx="914400" cy="914400"/>
          </a:xfrm>
          <a:prstGeom prst="rect">
            <a:avLst/>
          </a:prstGeom>
        </p:spPr>
      </p:pic>
    </p:spTree>
    <p:extLst>
      <p:ext uri="{BB962C8B-B14F-4D97-AF65-F5344CB8AC3E}">
        <p14:creationId xmlns:p14="http://schemas.microsoft.com/office/powerpoint/2010/main" val="1265791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3807D-ACC6-ACA3-C894-D141CBB49F89}"/>
              </a:ext>
            </a:extLst>
          </p:cNvPr>
          <p:cNvSpPr>
            <a:spLocks noGrp="1"/>
          </p:cNvSpPr>
          <p:nvPr>
            <p:ph type="title"/>
          </p:nvPr>
        </p:nvSpPr>
        <p:spPr/>
        <p:txBody>
          <a:bodyPr/>
          <a:lstStyle/>
          <a:p>
            <a:r>
              <a:rPr lang="en-US" dirty="0"/>
              <a:t>Subject Area </a:t>
            </a:r>
          </a:p>
        </p:txBody>
      </p:sp>
      <p:sp>
        <p:nvSpPr>
          <p:cNvPr id="3" name="Content Placeholder 2">
            <a:extLst>
              <a:ext uri="{FF2B5EF4-FFF2-40B4-BE49-F238E27FC236}">
                <a16:creationId xmlns:a16="http://schemas.microsoft.com/office/drawing/2014/main" id="{3AB92C04-2D63-DB26-52E6-D22DA5E8761A}"/>
              </a:ext>
            </a:extLst>
          </p:cNvPr>
          <p:cNvSpPr>
            <a:spLocks noGrp="1"/>
          </p:cNvSpPr>
          <p:nvPr>
            <p:ph idx="1"/>
          </p:nvPr>
        </p:nvSpPr>
        <p:spPr/>
        <p:txBody>
          <a:bodyPr/>
          <a:lstStyle/>
          <a:p>
            <a:r>
              <a:rPr lang="en-US" dirty="0"/>
              <a:t>Gesture Recognition and Control:</a:t>
            </a:r>
          </a:p>
          <a:p>
            <a:pPr lvl="1"/>
            <a:r>
              <a:rPr lang="en-US" dirty="0"/>
              <a:t>Design a system that uses computer vision and machine learning to recognize and interpret gestures, allowing users to control applications or devices through hand or body movements.</a:t>
            </a:r>
          </a:p>
          <a:p>
            <a:r>
              <a:rPr lang="en-US" dirty="0"/>
              <a:t>…..</a:t>
            </a:r>
          </a:p>
        </p:txBody>
      </p:sp>
      <p:pic>
        <p:nvPicPr>
          <p:cNvPr id="5" name="Graphic 4" descr="Swipe Gesture outline">
            <a:extLst>
              <a:ext uri="{FF2B5EF4-FFF2-40B4-BE49-F238E27FC236}">
                <a16:creationId xmlns:a16="http://schemas.microsoft.com/office/drawing/2014/main" id="{DECA5695-9462-1F0D-421D-9BED4A8FA0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8803" y="1233488"/>
            <a:ext cx="914400" cy="914400"/>
          </a:xfrm>
          <a:prstGeom prst="rect">
            <a:avLst/>
          </a:prstGeom>
        </p:spPr>
      </p:pic>
      <p:pic>
        <p:nvPicPr>
          <p:cNvPr id="7" name="Graphic 6" descr="Peace Gesture outline">
            <a:extLst>
              <a:ext uri="{FF2B5EF4-FFF2-40B4-BE49-F238E27FC236}">
                <a16:creationId xmlns:a16="http://schemas.microsoft.com/office/drawing/2014/main" id="{D99FC721-F364-FD18-D0E4-C3B4322FBA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3921" y="1300957"/>
            <a:ext cx="914400" cy="914400"/>
          </a:xfrm>
          <a:prstGeom prst="rect">
            <a:avLst/>
          </a:prstGeom>
        </p:spPr>
      </p:pic>
      <p:pic>
        <p:nvPicPr>
          <p:cNvPr id="9" name="Graphic 8" descr="Hand outline">
            <a:extLst>
              <a:ext uri="{FF2B5EF4-FFF2-40B4-BE49-F238E27FC236}">
                <a16:creationId xmlns:a16="http://schemas.microsoft.com/office/drawing/2014/main" id="{5B25CC8B-2758-A899-DCBE-28A30D25A8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0077" y="1233488"/>
            <a:ext cx="914400" cy="914400"/>
          </a:xfrm>
          <a:prstGeom prst="rect">
            <a:avLst/>
          </a:prstGeom>
        </p:spPr>
      </p:pic>
      <p:pic>
        <p:nvPicPr>
          <p:cNvPr id="11" name="Graphic 10" descr="Wave Gesture outline">
            <a:extLst>
              <a:ext uri="{FF2B5EF4-FFF2-40B4-BE49-F238E27FC236}">
                <a16:creationId xmlns:a16="http://schemas.microsoft.com/office/drawing/2014/main" id="{C5BB5D1B-BFFD-C959-7215-3D5FE8FFAE6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7400" y="1233488"/>
            <a:ext cx="914400" cy="914400"/>
          </a:xfrm>
          <a:prstGeom prst="rect">
            <a:avLst/>
          </a:prstGeom>
        </p:spPr>
      </p:pic>
      <p:pic>
        <p:nvPicPr>
          <p:cNvPr id="13" name="Graphic 12" descr="Touchscreen outline">
            <a:extLst>
              <a:ext uri="{FF2B5EF4-FFF2-40B4-BE49-F238E27FC236}">
                <a16:creationId xmlns:a16="http://schemas.microsoft.com/office/drawing/2014/main" id="{40EF1C89-8E6C-46C9-B4E2-1DF194A1997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556680" y="1233488"/>
            <a:ext cx="914400" cy="914400"/>
          </a:xfrm>
          <a:prstGeom prst="rect">
            <a:avLst/>
          </a:prstGeom>
        </p:spPr>
      </p:pic>
      <p:pic>
        <p:nvPicPr>
          <p:cNvPr id="15" name="Graphic 14" descr="Hang Loose Hand Gesture outline">
            <a:extLst>
              <a:ext uri="{FF2B5EF4-FFF2-40B4-BE49-F238E27FC236}">
                <a16:creationId xmlns:a16="http://schemas.microsoft.com/office/drawing/2014/main" id="{69532B55-6E79-CAA6-AD15-05FA2BDC8F5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158961" y="1300957"/>
            <a:ext cx="914400" cy="914400"/>
          </a:xfrm>
          <a:prstGeom prst="rect">
            <a:avLst/>
          </a:prstGeom>
        </p:spPr>
      </p:pic>
      <p:pic>
        <p:nvPicPr>
          <p:cNvPr id="17" name="Graphic 16" descr="Pinch Zoom In outline">
            <a:extLst>
              <a:ext uri="{FF2B5EF4-FFF2-40B4-BE49-F238E27FC236}">
                <a16:creationId xmlns:a16="http://schemas.microsoft.com/office/drawing/2014/main" id="{71C2B6EF-243A-9341-0223-536DD0AA0D4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955240" y="1233488"/>
            <a:ext cx="914400" cy="914400"/>
          </a:xfrm>
          <a:prstGeom prst="rect">
            <a:avLst/>
          </a:prstGeom>
        </p:spPr>
      </p:pic>
      <p:pic>
        <p:nvPicPr>
          <p:cNvPr id="19" name="Graphic 18" descr="Pinch Zoom Out outline">
            <a:extLst>
              <a:ext uri="{FF2B5EF4-FFF2-40B4-BE49-F238E27FC236}">
                <a16:creationId xmlns:a16="http://schemas.microsoft.com/office/drawing/2014/main" id="{1EDFD974-1AA7-7052-8D42-7872996CB0A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778479" y="1233488"/>
            <a:ext cx="914400" cy="914400"/>
          </a:xfrm>
          <a:prstGeom prst="rect">
            <a:avLst/>
          </a:prstGeom>
        </p:spPr>
      </p:pic>
    </p:spTree>
    <p:extLst>
      <p:ext uri="{BB962C8B-B14F-4D97-AF65-F5344CB8AC3E}">
        <p14:creationId xmlns:p14="http://schemas.microsoft.com/office/powerpoint/2010/main" val="23722166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9C508-DBCB-DAC8-BC17-55B7818A62DE}"/>
              </a:ext>
            </a:extLst>
          </p:cNvPr>
          <p:cNvSpPr>
            <a:spLocks noGrp="1"/>
          </p:cNvSpPr>
          <p:nvPr>
            <p:ph type="title"/>
          </p:nvPr>
        </p:nvSpPr>
        <p:spPr/>
        <p:txBody>
          <a:bodyPr/>
          <a:lstStyle/>
          <a:p>
            <a:r>
              <a:rPr lang="en-US" dirty="0"/>
              <a:t>Selecting a Research Topic</a:t>
            </a:r>
          </a:p>
        </p:txBody>
      </p:sp>
      <p:sp>
        <p:nvSpPr>
          <p:cNvPr id="3" name="Content Placeholder 2">
            <a:extLst>
              <a:ext uri="{FF2B5EF4-FFF2-40B4-BE49-F238E27FC236}">
                <a16:creationId xmlns:a16="http://schemas.microsoft.com/office/drawing/2014/main" id="{0ECBF18C-1B54-40D0-747C-86B688C6DC44}"/>
              </a:ext>
            </a:extLst>
          </p:cNvPr>
          <p:cNvSpPr>
            <a:spLocks noGrp="1"/>
          </p:cNvSpPr>
          <p:nvPr>
            <p:ph idx="1"/>
          </p:nvPr>
        </p:nvSpPr>
        <p:spPr>
          <a:xfrm>
            <a:off x="190919" y="1446963"/>
            <a:ext cx="11676183" cy="5045912"/>
          </a:xfrm>
        </p:spPr>
        <p:txBody>
          <a:bodyPr>
            <a:noAutofit/>
          </a:bodyPr>
          <a:lstStyle/>
          <a:p>
            <a:pPr lvl="0">
              <a:buSzPct val="45000"/>
              <a:buFont typeface="StarSymbol"/>
              <a:buChar char="●"/>
            </a:pPr>
            <a:r>
              <a:rPr lang="en-US" dirty="0"/>
              <a:t>Students (strongly encouraged)</a:t>
            </a:r>
          </a:p>
          <a:p>
            <a:pPr lvl="1" hangingPunct="0">
              <a:spcBef>
                <a:spcPts val="1417"/>
              </a:spcBef>
              <a:buSzPct val="75000"/>
              <a:buFont typeface="StarSymbol"/>
              <a:buChar char="–"/>
            </a:pPr>
            <a:r>
              <a:rPr lang="en-US" sz="2800" dirty="0">
                <a:highlight>
                  <a:scrgbClr r="0" g="0" b="0">
                    <a:alpha val="0"/>
                  </a:scrgbClr>
                </a:highlight>
                <a:latin typeface="Liberation Sans" pitchFamily="18"/>
              </a:rPr>
              <a:t>Students are advised to discuss their own project idea with the faculty members in the college for potential supervision</a:t>
            </a:r>
          </a:p>
          <a:p>
            <a:pPr lvl="0">
              <a:buSzPct val="45000"/>
              <a:buFont typeface="StarSymbol"/>
              <a:buChar char="●"/>
            </a:pPr>
            <a:r>
              <a:rPr lang="en-US" dirty="0"/>
              <a:t>Faculty members</a:t>
            </a:r>
          </a:p>
          <a:p>
            <a:pPr lvl="1" hangingPunct="0">
              <a:spcBef>
                <a:spcPts val="1417"/>
              </a:spcBef>
              <a:buSzPct val="75000"/>
              <a:buFont typeface="StarSymbol"/>
              <a:buChar char="–"/>
            </a:pPr>
            <a:r>
              <a:rPr lang="en-US" sz="2800" dirty="0">
                <a:highlight>
                  <a:scrgbClr r="0" g="0" b="0">
                    <a:alpha val="0"/>
                  </a:scrgbClr>
                </a:highlight>
                <a:latin typeface="Liberation Sans" pitchFamily="18"/>
              </a:rPr>
              <a:t>Based on their expertise, faculty members would propose several projects they are willing to supervise; Students may bid to join such projects</a:t>
            </a:r>
          </a:p>
          <a:p>
            <a:pPr lvl="0">
              <a:buSzPct val="45000"/>
              <a:buFont typeface="StarSymbol"/>
              <a:buChar char="●"/>
            </a:pPr>
            <a:r>
              <a:rPr lang="en-US" dirty="0"/>
              <a:t>External partners</a:t>
            </a:r>
          </a:p>
          <a:p>
            <a:pPr lvl="1" hangingPunct="0">
              <a:spcBef>
                <a:spcPts val="1417"/>
              </a:spcBef>
              <a:buSzPct val="75000"/>
              <a:buFont typeface="StarSymbol"/>
              <a:buChar char="–"/>
            </a:pPr>
            <a:r>
              <a:rPr lang="en-US" sz="2800" dirty="0">
                <a:highlight>
                  <a:scrgbClr r="0" g="0" b="0">
                    <a:alpha val="0"/>
                  </a:scrgbClr>
                </a:highlight>
                <a:latin typeface="Liberation Sans" pitchFamily="18"/>
              </a:rPr>
              <a:t>Students may choose to work with our industry partners on their sponsored projects</a:t>
            </a:r>
          </a:p>
        </p:txBody>
      </p:sp>
    </p:spTree>
    <p:extLst>
      <p:ext uri="{BB962C8B-B14F-4D97-AF65-F5344CB8AC3E}">
        <p14:creationId xmlns:p14="http://schemas.microsoft.com/office/powerpoint/2010/main" val="3786172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B85F7F82-6B62-B311-7BC8-C963C2759F38}"/>
              </a:ext>
            </a:extLst>
          </p:cNvPr>
          <p:cNvSpPr>
            <a:spLocks noGrp="1"/>
          </p:cNvSpPr>
          <p:nvPr>
            <p:ph type="sldNum" sz="quarter" idx="12"/>
          </p:nvPr>
        </p:nvSpPr>
        <p:spPr/>
        <p:txBody>
          <a:bodyPr/>
          <a:lstStyle/>
          <a:p>
            <a:pPr lvl="0"/>
            <a:fld id="{920B641D-64D9-48A9-AB67-7D30568E4AAC}" type="slidenum">
              <a:rPr lang="en-US" smtClean="0"/>
              <a:t>19</a:t>
            </a:fld>
            <a:endParaRPr lang="en-US"/>
          </a:p>
        </p:txBody>
      </p:sp>
      <p:sp>
        <p:nvSpPr>
          <p:cNvPr id="2" name="Title 1">
            <a:extLst>
              <a:ext uri="{FF2B5EF4-FFF2-40B4-BE49-F238E27FC236}">
                <a16:creationId xmlns:a16="http://schemas.microsoft.com/office/drawing/2014/main" id="{EBC232AA-56CD-3335-9FE8-1099ADA7FD87}"/>
              </a:ext>
            </a:extLst>
          </p:cNvPr>
          <p:cNvSpPr txBox="1">
            <a:spLocks noGrp="1"/>
          </p:cNvSpPr>
          <p:nvPr>
            <p:ph type="title" idx="4294967295"/>
          </p:nvPr>
        </p:nvSpPr>
        <p:spPr/>
        <p:txBody>
          <a:bodyPr/>
          <a:lstStyle/>
          <a:p>
            <a:pPr lvl="0"/>
            <a:r>
              <a:rPr lang="en-US"/>
              <a:t>Project types</a:t>
            </a:r>
          </a:p>
        </p:txBody>
      </p:sp>
      <p:sp>
        <p:nvSpPr>
          <p:cNvPr id="3" name="Text Placeholder 2">
            <a:extLst>
              <a:ext uri="{FF2B5EF4-FFF2-40B4-BE49-F238E27FC236}">
                <a16:creationId xmlns:a16="http://schemas.microsoft.com/office/drawing/2014/main" id="{94BBE696-5EEB-DDF9-26C5-94EEA2DEB3B7}"/>
              </a:ext>
            </a:extLst>
          </p:cNvPr>
          <p:cNvSpPr txBox="1">
            <a:spLocks noGrp="1"/>
          </p:cNvSpPr>
          <p:nvPr>
            <p:ph type="body" idx="4294967295"/>
          </p:nvPr>
        </p:nvSpPr>
        <p:spPr/>
        <p:txBody>
          <a:bodyPr/>
          <a:lstStyle/>
          <a:p>
            <a:pPr lvl="0">
              <a:buSzPct val="45000"/>
              <a:buFont typeface="StarSymbol"/>
              <a:buChar char="●"/>
            </a:pPr>
            <a:r>
              <a:rPr lang="en-US"/>
              <a:t>Generic applications</a:t>
            </a:r>
          </a:p>
          <a:p>
            <a:pPr lvl="0">
              <a:buSzPct val="45000"/>
              <a:buFont typeface="StarSymbol"/>
              <a:buChar char="●"/>
            </a:pPr>
            <a:r>
              <a:rPr lang="en-US"/>
              <a:t>Customized application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54E71-9EE8-FF55-D1CC-FE20656FB504}"/>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id="{CD881932-84AF-32AB-91F8-0A1D0B845FA0}"/>
              </a:ext>
            </a:extLst>
          </p:cNvPr>
          <p:cNvSpPr>
            <a:spLocks noGrp="1"/>
          </p:cNvSpPr>
          <p:nvPr>
            <p:ph idx="1"/>
          </p:nvPr>
        </p:nvSpPr>
        <p:spPr/>
        <p:txBody>
          <a:bodyPr>
            <a:normAutofit lnSpcReduction="10000"/>
          </a:bodyPr>
          <a:lstStyle/>
          <a:p>
            <a:r>
              <a:rPr lang="en-US" dirty="0"/>
              <a:t>Group Formation </a:t>
            </a:r>
          </a:p>
          <a:p>
            <a:r>
              <a:rPr lang="en-US" dirty="0"/>
              <a:t>Capstone Project </a:t>
            </a:r>
          </a:p>
          <a:p>
            <a:r>
              <a:rPr lang="en-US" dirty="0"/>
              <a:t>Why research in IT Matters? </a:t>
            </a:r>
          </a:p>
          <a:p>
            <a:r>
              <a:rPr lang="en-US" dirty="0"/>
              <a:t>Some Subject Areas </a:t>
            </a:r>
          </a:p>
          <a:p>
            <a:r>
              <a:rPr lang="en-US" dirty="0"/>
              <a:t>Select a research topic</a:t>
            </a:r>
          </a:p>
          <a:p>
            <a:r>
              <a:rPr lang="en-US" dirty="0"/>
              <a:t>Project types  </a:t>
            </a:r>
            <a:endParaRPr lang="ar-SA" dirty="0"/>
          </a:p>
          <a:p>
            <a:r>
              <a:rPr lang="en-US" dirty="0"/>
              <a:t>Project Idea assessment </a:t>
            </a:r>
          </a:p>
          <a:p>
            <a:r>
              <a:rPr lang="en-US" dirty="0"/>
              <a:t>Problem Statement </a:t>
            </a:r>
          </a:p>
          <a:p>
            <a:r>
              <a:rPr lang="en-US" dirty="0"/>
              <a:t> Roles and Duties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983822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a:extLst>
              <a:ext uri="{FF2B5EF4-FFF2-40B4-BE49-F238E27FC236}">
                <a16:creationId xmlns:a16="http://schemas.microsoft.com/office/drawing/2014/main" id="{004990A3-A23F-64F7-8915-79033143B41A}"/>
              </a:ext>
            </a:extLst>
          </p:cNvPr>
          <p:cNvSpPr>
            <a:spLocks noGrp="1"/>
          </p:cNvSpPr>
          <p:nvPr>
            <p:ph type="sldNum" sz="quarter" idx="12"/>
          </p:nvPr>
        </p:nvSpPr>
        <p:spPr/>
        <p:txBody>
          <a:bodyPr/>
          <a:lstStyle/>
          <a:p>
            <a:pPr lvl="0"/>
            <a:fld id="{DA916852-6AD0-4FE5-AEBF-6B58C5809E23}" type="slidenum">
              <a:rPr lang="en-US" smtClean="0"/>
              <a:t>20</a:t>
            </a:fld>
            <a:endParaRPr lang="en-US"/>
          </a:p>
        </p:txBody>
      </p:sp>
      <p:pic>
        <p:nvPicPr>
          <p:cNvPr id="2" name="Picture 1">
            <a:extLst>
              <a:ext uri="{FF2B5EF4-FFF2-40B4-BE49-F238E27FC236}">
                <a16:creationId xmlns:a16="http://schemas.microsoft.com/office/drawing/2014/main" id="{A3431853-7179-A134-AEBA-0796E5A0A606}"/>
              </a:ext>
            </a:extLst>
          </p:cNvPr>
          <p:cNvPicPr>
            <a:picLocks noChangeAspect="1"/>
          </p:cNvPicPr>
          <p:nvPr/>
        </p:nvPicPr>
        <p:blipFill>
          <a:blip r:embed="rId3">
            <a:lum/>
            <a:alphaModFix/>
          </a:blip>
          <a:srcRect/>
          <a:stretch>
            <a:fillRect/>
          </a:stretch>
        </p:blipFill>
        <p:spPr>
          <a:xfrm>
            <a:off x="6666587" y="746575"/>
            <a:ext cx="3732872" cy="2986297"/>
          </a:xfrm>
          <a:prstGeom prst="rect">
            <a:avLst/>
          </a:prstGeom>
          <a:noFill/>
          <a:ln>
            <a:noFill/>
          </a:ln>
        </p:spPr>
      </p:pic>
      <p:sp>
        <p:nvSpPr>
          <p:cNvPr id="3" name="Title 2">
            <a:extLst>
              <a:ext uri="{FF2B5EF4-FFF2-40B4-BE49-F238E27FC236}">
                <a16:creationId xmlns:a16="http://schemas.microsoft.com/office/drawing/2014/main" id="{E86840CC-CE33-1A18-0E69-3A576F008B64}"/>
              </a:ext>
            </a:extLst>
          </p:cNvPr>
          <p:cNvSpPr txBox="1">
            <a:spLocks noGrp="1"/>
          </p:cNvSpPr>
          <p:nvPr>
            <p:ph type="title" idx="4294967295"/>
          </p:nvPr>
        </p:nvSpPr>
        <p:spPr/>
        <p:txBody>
          <a:bodyPr/>
          <a:lstStyle/>
          <a:p>
            <a:pPr lvl="0"/>
            <a:r>
              <a:rPr lang="en-US"/>
              <a:t>Target platform</a:t>
            </a:r>
          </a:p>
        </p:txBody>
      </p:sp>
      <p:sp>
        <p:nvSpPr>
          <p:cNvPr id="4" name="Text Placeholder 3">
            <a:extLst>
              <a:ext uri="{FF2B5EF4-FFF2-40B4-BE49-F238E27FC236}">
                <a16:creationId xmlns:a16="http://schemas.microsoft.com/office/drawing/2014/main" id="{C9DF4A99-BD44-B0FE-FEA0-76760BEEE25B}"/>
              </a:ext>
            </a:extLst>
          </p:cNvPr>
          <p:cNvSpPr txBox="1">
            <a:spLocks noGrp="1"/>
          </p:cNvSpPr>
          <p:nvPr>
            <p:ph type="body" idx="4294967295"/>
          </p:nvPr>
        </p:nvSpPr>
        <p:spPr/>
        <p:txBody>
          <a:bodyPr/>
          <a:lstStyle/>
          <a:p>
            <a:pPr lvl="0">
              <a:buSzPct val="45000"/>
              <a:buFont typeface="StarSymbol"/>
              <a:buChar char="●"/>
            </a:pPr>
            <a:r>
              <a:rPr lang="en-US"/>
              <a:t>Desktop</a:t>
            </a:r>
          </a:p>
          <a:p>
            <a:pPr lvl="0">
              <a:buSzPct val="45000"/>
              <a:buFont typeface="StarSymbol"/>
              <a:buChar char="●"/>
            </a:pPr>
            <a:r>
              <a:rPr lang="en-US"/>
              <a:t>Mobile</a:t>
            </a:r>
          </a:p>
          <a:p>
            <a:pPr lvl="0">
              <a:buSzPct val="45000"/>
              <a:buFont typeface="StarSymbol"/>
              <a:buChar char="●"/>
            </a:pPr>
            <a:r>
              <a:rPr lang="en-US"/>
              <a:t>Web</a:t>
            </a:r>
          </a:p>
          <a:p>
            <a:pPr lvl="0">
              <a:buSzPct val="45000"/>
              <a:buFont typeface="StarSymbol"/>
              <a:buChar char="●"/>
            </a:pPr>
            <a:r>
              <a:rPr lang="en-US"/>
              <a:t>Raspberry Pi / Arduino</a:t>
            </a:r>
          </a:p>
        </p:txBody>
      </p:sp>
      <p:pic>
        <p:nvPicPr>
          <p:cNvPr id="5" name="Picture 4">
            <a:extLst>
              <a:ext uri="{FF2B5EF4-FFF2-40B4-BE49-F238E27FC236}">
                <a16:creationId xmlns:a16="http://schemas.microsoft.com/office/drawing/2014/main" id="{8C26AD71-EFFB-D071-9897-A79377FA31F0}"/>
              </a:ext>
            </a:extLst>
          </p:cNvPr>
          <p:cNvPicPr>
            <a:picLocks noChangeAspect="1"/>
          </p:cNvPicPr>
          <p:nvPr/>
        </p:nvPicPr>
        <p:blipFill>
          <a:blip r:embed="rId4">
            <a:lum/>
            <a:alphaModFix/>
          </a:blip>
          <a:srcRect/>
          <a:stretch>
            <a:fillRect/>
          </a:stretch>
        </p:blipFill>
        <p:spPr>
          <a:xfrm>
            <a:off x="7081352" y="4043782"/>
            <a:ext cx="3575457" cy="2814513"/>
          </a:xfrm>
          <a:prstGeom prst="rect">
            <a:avLst/>
          </a:prstGeom>
          <a:noFill/>
          <a:ln>
            <a:noFill/>
          </a:ln>
        </p:spPr>
      </p:pic>
      <p:pic>
        <p:nvPicPr>
          <p:cNvPr id="6" name="Picture 5">
            <a:extLst>
              <a:ext uri="{FF2B5EF4-FFF2-40B4-BE49-F238E27FC236}">
                <a16:creationId xmlns:a16="http://schemas.microsoft.com/office/drawing/2014/main" id="{B1D36DB4-3587-0CBD-820F-E5D89B82F5EB}"/>
              </a:ext>
            </a:extLst>
          </p:cNvPr>
          <p:cNvPicPr>
            <a:picLocks noChangeAspect="1"/>
          </p:cNvPicPr>
          <p:nvPr/>
        </p:nvPicPr>
        <p:blipFill>
          <a:blip r:embed="rId5">
            <a:lum/>
            <a:alphaModFix/>
          </a:blip>
          <a:srcRect/>
          <a:stretch>
            <a:fillRect/>
          </a:stretch>
        </p:blipFill>
        <p:spPr>
          <a:xfrm>
            <a:off x="1579040" y="3898778"/>
            <a:ext cx="5668217" cy="273743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Rectangle 33">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7E18A-333B-25C5-4795-E65169C5BB92}"/>
              </a:ext>
            </a:extLst>
          </p:cNvPr>
          <p:cNvSpPr>
            <a:spLocks noGrp="1"/>
          </p:cNvSpPr>
          <p:nvPr>
            <p:ph type="title"/>
          </p:nvPr>
        </p:nvSpPr>
        <p:spPr>
          <a:xfrm>
            <a:off x="586478" y="1683756"/>
            <a:ext cx="3115265" cy="2396359"/>
          </a:xfrm>
        </p:spPr>
        <p:txBody>
          <a:bodyPr anchor="b">
            <a:normAutofit/>
          </a:bodyPr>
          <a:lstStyle/>
          <a:p>
            <a:pPr algn="r"/>
            <a:r>
              <a:rPr lang="en-US" sz="4000" dirty="0">
                <a:solidFill>
                  <a:srgbClr val="FFFFFF"/>
                </a:solidFill>
              </a:rPr>
              <a:t>Project Idea Assessment</a:t>
            </a:r>
          </a:p>
        </p:txBody>
      </p:sp>
      <p:graphicFrame>
        <p:nvGraphicFramePr>
          <p:cNvPr id="19" name="Content Placeholder 2">
            <a:extLst>
              <a:ext uri="{FF2B5EF4-FFF2-40B4-BE49-F238E27FC236}">
                <a16:creationId xmlns:a16="http://schemas.microsoft.com/office/drawing/2014/main" id="{9F8484F7-962D-0732-37E5-5FEA40193315}"/>
              </a:ext>
            </a:extLst>
          </p:cNvPr>
          <p:cNvGraphicFramePr>
            <a:graphicFrameLocks noGrp="1"/>
          </p:cNvGraphicFramePr>
          <p:nvPr>
            <p:ph idx="1"/>
            <p:extLst>
              <p:ext uri="{D42A27DB-BD31-4B8C-83A1-F6EECF244321}">
                <p14:modId xmlns:p14="http://schemas.microsoft.com/office/powerpoint/2010/main" val="2109742786"/>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7279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3B7E18A-333B-25C5-4795-E65169C5BB92}"/>
              </a:ext>
            </a:extLst>
          </p:cNvPr>
          <p:cNvSpPr>
            <a:spLocks noGrp="1"/>
          </p:cNvSpPr>
          <p:nvPr>
            <p:ph type="title"/>
          </p:nvPr>
        </p:nvSpPr>
        <p:spPr>
          <a:xfrm>
            <a:off x="838200" y="1195697"/>
            <a:ext cx="3200400" cy="4238118"/>
          </a:xfrm>
        </p:spPr>
        <p:txBody>
          <a:bodyPr>
            <a:normAutofit/>
          </a:bodyPr>
          <a:lstStyle/>
          <a:p>
            <a:r>
              <a:rPr lang="en-US">
                <a:solidFill>
                  <a:schemeClr val="bg1"/>
                </a:solidFill>
              </a:rPr>
              <a:t>Ask for advice</a:t>
            </a:r>
          </a:p>
        </p:txBody>
      </p:sp>
      <p:grpSp>
        <p:nvGrpSpPr>
          <p:cNvPr id="28"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9" name="Freeform: Shape 28">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32" name="Oval 31">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Oval 33">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6"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37" name="Freeform: Shape 36">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19" name="Content Placeholder 2">
            <a:extLst>
              <a:ext uri="{FF2B5EF4-FFF2-40B4-BE49-F238E27FC236}">
                <a16:creationId xmlns:a16="http://schemas.microsoft.com/office/drawing/2014/main" id="{9F8484F7-962D-0732-37E5-5FEA40193315}"/>
              </a:ext>
            </a:extLst>
          </p:cNvPr>
          <p:cNvGraphicFramePr>
            <a:graphicFrameLocks noGrp="1"/>
          </p:cNvGraphicFramePr>
          <p:nvPr>
            <p:ph idx="1"/>
            <p:extLst>
              <p:ext uri="{D42A27DB-BD31-4B8C-83A1-F6EECF244321}">
                <p14:modId xmlns:p14="http://schemas.microsoft.com/office/powerpoint/2010/main" val="563273480"/>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910235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04EDB-341A-8286-75CE-280E377B59FC}"/>
              </a:ext>
            </a:extLst>
          </p:cNvPr>
          <p:cNvSpPr>
            <a:spLocks noGrp="1"/>
          </p:cNvSpPr>
          <p:nvPr>
            <p:ph type="title"/>
          </p:nvPr>
        </p:nvSpPr>
        <p:spPr/>
        <p:txBody>
          <a:bodyPr/>
          <a:lstStyle/>
          <a:p>
            <a:r>
              <a:rPr lang="en-US" dirty="0"/>
              <a:t>Formulating a Research Problem</a:t>
            </a:r>
          </a:p>
        </p:txBody>
      </p:sp>
      <p:sp>
        <p:nvSpPr>
          <p:cNvPr id="3" name="Content Placeholder 2">
            <a:extLst>
              <a:ext uri="{FF2B5EF4-FFF2-40B4-BE49-F238E27FC236}">
                <a16:creationId xmlns:a16="http://schemas.microsoft.com/office/drawing/2014/main" id="{A26078B2-63E8-6D3B-015A-C87CC2A6BBDD}"/>
              </a:ext>
            </a:extLst>
          </p:cNvPr>
          <p:cNvSpPr>
            <a:spLocks noGrp="1"/>
          </p:cNvSpPr>
          <p:nvPr>
            <p:ph idx="1"/>
          </p:nvPr>
        </p:nvSpPr>
        <p:spPr/>
        <p:txBody>
          <a:bodyPr/>
          <a:lstStyle/>
          <a:p>
            <a:pPr marL="514350" indent="-514350">
              <a:buFont typeface="+mj-lt"/>
              <a:buAutoNum type="arabicPeriod"/>
            </a:pPr>
            <a:r>
              <a:rPr lang="en-US" dirty="0"/>
              <a:t>Start with a Broad Idea</a:t>
            </a:r>
          </a:p>
          <a:p>
            <a:pPr marL="514350" indent="-514350">
              <a:buFont typeface="+mj-lt"/>
              <a:buAutoNum type="arabicPeriod"/>
            </a:pPr>
            <a:r>
              <a:rPr lang="en-US" dirty="0"/>
              <a:t>Narrow Down the Focus</a:t>
            </a:r>
          </a:p>
          <a:p>
            <a:pPr marL="514350" indent="-514350">
              <a:buFont typeface="+mj-lt"/>
              <a:buAutoNum type="arabicPeriod"/>
            </a:pPr>
            <a:r>
              <a:rPr lang="en-US" dirty="0"/>
              <a:t>Consider the "5 </a:t>
            </a:r>
            <a:r>
              <a:rPr lang="en-US" dirty="0" err="1"/>
              <a:t>Ws</a:t>
            </a:r>
            <a:r>
              <a:rPr lang="en-US" dirty="0"/>
              <a:t>" and "H“</a:t>
            </a:r>
          </a:p>
          <a:p>
            <a:pPr marL="914400" lvl="1" indent="-457200">
              <a:buFont typeface="+mj-lt"/>
              <a:buAutoNum type="arabicPeriod"/>
            </a:pPr>
            <a:r>
              <a:rPr lang="en-US" dirty="0"/>
              <a:t>Use the "5 </a:t>
            </a:r>
            <a:r>
              <a:rPr lang="en-US" dirty="0" err="1"/>
              <a:t>Ws</a:t>
            </a:r>
            <a:r>
              <a:rPr lang="en-US" dirty="0"/>
              <a:t>" (Who, What, Where, When, Why) and "H" (How) to guide your thinking.</a:t>
            </a:r>
            <a:endParaRPr lang="ar-SA" dirty="0"/>
          </a:p>
          <a:p>
            <a:pPr marL="914400" lvl="1" indent="-457200">
              <a:buFont typeface="+mj-lt"/>
              <a:buAutoNum type="arabicPeriod"/>
            </a:pPr>
            <a:r>
              <a:rPr lang="en-US" dirty="0"/>
              <a:t>For example, "Who is affected by the problem? What is the nature of the problem? Where does it occur? When is it most prevalent? Why does it matter? How can it be addressed?"</a:t>
            </a:r>
            <a:endParaRPr lang="ar-SA" dirty="0"/>
          </a:p>
          <a:p>
            <a:pPr marL="514350" indent="-514350">
              <a:buFont typeface="+mj-lt"/>
              <a:buAutoNum type="arabicPeriod"/>
            </a:pPr>
            <a:r>
              <a:rPr lang="en-US" dirty="0"/>
              <a:t>Review Existing Literature</a:t>
            </a:r>
            <a:endParaRPr lang="ar-SA" dirty="0"/>
          </a:p>
        </p:txBody>
      </p:sp>
    </p:spTree>
    <p:extLst>
      <p:ext uri="{BB962C8B-B14F-4D97-AF65-F5344CB8AC3E}">
        <p14:creationId xmlns:p14="http://schemas.microsoft.com/office/powerpoint/2010/main" val="2784677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7D703-F8F9-551F-8CB9-75B205F7416C}"/>
              </a:ext>
            </a:extLst>
          </p:cNvPr>
          <p:cNvSpPr>
            <a:spLocks noGrp="1"/>
          </p:cNvSpPr>
          <p:nvPr>
            <p:ph type="title"/>
          </p:nvPr>
        </p:nvSpPr>
        <p:spPr/>
        <p:txBody>
          <a:bodyPr/>
          <a:lstStyle/>
          <a:p>
            <a:r>
              <a:rPr lang="en-US" dirty="0"/>
              <a:t>Formulating a Research Problem</a:t>
            </a:r>
            <a:r>
              <a:rPr lang="ar-SA" dirty="0"/>
              <a:t> </a:t>
            </a:r>
            <a:r>
              <a:rPr lang="en-US" dirty="0"/>
              <a:t>(Cont.) </a:t>
            </a:r>
          </a:p>
        </p:txBody>
      </p:sp>
      <p:sp>
        <p:nvSpPr>
          <p:cNvPr id="3" name="Content Placeholder 2">
            <a:extLst>
              <a:ext uri="{FF2B5EF4-FFF2-40B4-BE49-F238E27FC236}">
                <a16:creationId xmlns:a16="http://schemas.microsoft.com/office/drawing/2014/main" id="{FD69FE26-AF81-BCD8-2901-AA259BA7A4BF}"/>
              </a:ext>
            </a:extLst>
          </p:cNvPr>
          <p:cNvSpPr>
            <a:spLocks noGrp="1"/>
          </p:cNvSpPr>
          <p:nvPr>
            <p:ph idx="1"/>
          </p:nvPr>
        </p:nvSpPr>
        <p:spPr/>
        <p:txBody>
          <a:bodyPr/>
          <a:lstStyle/>
          <a:p>
            <a:pPr marL="514350" indent="-514350">
              <a:buFont typeface="+mj-lt"/>
              <a:buAutoNum type="arabicPeriod" startAt="5"/>
            </a:pPr>
            <a:r>
              <a:rPr lang="en-US" dirty="0"/>
              <a:t>Consider the Impact</a:t>
            </a:r>
          </a:p>
          <a:p>
            <a:pPr marL="514350" indent="-514350">
              <a:buFont typeface="+mj-lt"/>
              <a:buAutoNum type="arabicPeriod" startAt="5"/>
            </a:pPr>
            <a:r>
              <a:rPr lang="en-US" dirty="0"/>
              <a:t>Make It Specific and Clear</a:t>
            </a:r>
          </a:p>
          <a:p>
            <a:pPr marL="514350" indent="-514350">
              <a:buFont typeface="+mj-lt"/>
              <a:buAutoNum type="arabicPeriod" startAt="5"/>
            </a:pPr>
            <a:r>
              <a:rPr lang="en-US" dirty="0"/>
              <a:t>Articulate as a Question or Statement</a:t>
            </a:r>
          </a:p>
          <a:p>
            <a:pPr marL="514350" indent="-514350">
              <a:buFont typeface="+mj-lt"/>
              <a:buAutoNum type="arabicPeriod" startAt="5"/>
            </a:pPr>
            <a:r>
              <a:rPr lang="en-US" dirty="0"/>
              <a:t>Seek Feedback</a:t>
            </a:r>
          </a:p>
          <a:p>
            <a:pPr marL="514350" indent="-514350">
              <a:buFont typeface="+mj-lt"/>
              <a:buAutoNum type="arabicPeriod" startAt="5"/>
            </a:pPr>
            <a:r>
              <a:rPr lang="en-US" dirty="0"/>
              <a:t>Revise and Refine</a:t>
            </a:r>
          </a:p>
          <a:p>
            <a:pPr marL="514350" indent="-514350">
              <a:buFont typeface="+mj-lt"/>
              <a:buAutoNum type="arabicPeriod" startAt="5"/>
            </a:pPr>
            <a:r>
              <a:rPr lang="en-US" dirty="0"/>
              <a:t>Write a Problem Statement</a:t>
            </a:r>
          </a:p>
        </p:txBody>
      </p:sp>
    </p:spTree>
    <p:extLst>
      <p:ext uri="{BB962C8B-B14F-4D97-AF65-F5344CB8AC3E}">
        <p14:creationId xmlns:p14="http://schemas.microsoft.com/office/powerpoint/2010/main" val="1883717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F730D-E287-8636-5962-2F783F4EFEB5}"/>
              </a:ext>
            </a:extLst>
          </p:cNvPr>
          <p:cNvSpPr>
            <a:spLocks noGrp="1"/>
          </p:cNvSpPr>
          <p:nvPr>
            <p:ph type="title"/>
          </p:nvPr>
        </p:nvSpPr>
        <p:spPr/>
        <p:txBody>
          <a:bodyPr/>
          <a:lstStyle/>
          <a:p>
            <a:r>
              <a:rPr lang="en-US" dirty="0"/>
              <a:t>Formulating a Research Problem</a:t>
            </a:r>
            <a:r>
              <a:rPr lang="ar-SA" dirty="0"/>
              <a:t> </a:t>
            </a:r>
            <a:r>
              <a:rPr lang="en-US" dirty="0"/>
              <a:t>(Cont.) </a:t>
            </a:r>
          </a:p>
        </p:txBody>
      </p:sp>
      <p:sp>
        <p:nvSpPr>
          <p:cNvPr id="3" name="Content Placeholder 2">
            <a:extLst>
              <a:ext uri="{FF2B5EF4-FFF2-40B4-BE49-F238E27FC236}">
                <a16:creationId xmlns:a16="http://schemas.microsoft.com/office/drawing/2014/main" id="{2793FDF9-70C0-69D2-282A-71EAF2F2B14D}"/>
              </a:ext>
            </a:extLst>
          </p:cNvPr>
          <p:cNvSpPr>
            <a:spLocks noGrp="1"/>
          </p:cNvSpPr>
          <p:nvPr>
            <p:ph idx="1"/>
          </p:nvPr>
        </p:nvSpPr>
        <p:spPr/>
        <p:txBody>
          <a:bodyPr/>
          <a:lstStyle/>
          <a:p>
            <a:r>
              <a:rPr lang="en-US" dirty="0"/>
              <a:t>Well-formulated research problem is the foundation of your research project. </a:t>
            </a:r>
          </a:p>
          <a:p>
            <a:r>
              <a:rPr lang="en-US" dirty="0"/>
              <a:t>It guides your research design, data collection, analysis, and ultimately, the contribution your research makes to the field of IT. </a:t>
            </a:r>
          </a:p>
          <a:p>
            <a:r>
              <a:rPr lang="en-US" dirty="0"/>
              <a:t>Take the time to craft a problem statement that is both meaningful and researchable.</a:t>
            </a:r>
          </a:p>
        </p:txBody>
      </p:sp>
    </p:spTree>
    <p:extLst>
      <p:ext uri="{BB962C8B-B14F-4D97-AF65-F5344CB8AC3E}">
        <p14:creationId xmlns:p14="http://schemas.microsoft.com/office/powerpoint/2010/main" val="455050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7CDF-555D-071F-BBC4-8280F351F9EC}"/>
              </a:ext>
            </a:extLst>
          </p:cNvPr>
          <p:cNvSpPr>
            <a:spLocks noGrp="1"/>
          </p:cNvSpPr>
          <p:nvPr>
            <p:ph type="title"/>
          </p:nvPr>
        </p:nvSpPr>
        <p:spPr/>
        <p:txBody>
          <a:bodyPr/>
          <a:lstStyle/>
          <a:p>
            <a:r>
              <a:rPr lang="en-US" dirty="0"/>
              <a:t>Project Problem statement Examples </a:t>
            </a:r>
          </a:p>
        </p:txBody>
      </p:sp>
      <p:sp>
        <p:nvSpPr>
          <p:cNvPr id="3" name="Content Placeholder 2">
            <a:extLst>
              <a:ext uri="{FF2B5EF4-FFF2-40B4-BE49-F238E27FC236}">
                <a16:creationId xmlns:a16="http://schemas.microsoft.com/office/drawing/2014/main" id="{D012C8CD-E623-C088-3645-DEEBE7E41247}"/>
              </a:ext>
            </a:extLst>
          </p:cNvPr>
          <p:cNvSpPr>
            <a:spLocks noGrp="1"/>
          </p:cNvSpPr>
          <p:nvPr>
            <p:ph idx="1"/>
          </p:nvPr>
        </p:nvSpPr>
        <p:spPr/>
        <p:txBody>
          <a:bodyPr>
            <a:normAutofit/>
          </a:bodyPr>
          <a:lstStyle/>
          <a:p>
            <a:r>
              <a:rPr lang="en-US" dirty="0"/>
              <a:t> Development of a Mobile Banking App</a:t>
            </a:r>
          </a:p>
          <a:p>
            <a:pPr lvl="1"/>
            <a:r>
              <a:rPr lang="en-US" dirty="0"/>
              <a:t>Problem Statement: "The current mobile banking apps lack essential features, leading to low user satisfaction and limited adoption. The project aims to develop a user-friendly and feature-rich mobile banking app that provides secure, convenient, and efficient banking services to customers.“</a:t>
            </a:r>
          </a:p>
          <a:p>
            <a:r>
              <a:rPr lang="en-US" dirty="0"/>
              <a:t>Website Redesign for E-commerce Business</a:t>
            </a:r>
          </a:p>
          <a:p>
            <a:pPr lvl="1"/>
            <a:r>
              <a:rPr lang="en-US" dirty="0"/>
              <a:t>Problem Statement: “Company X e-commerce website is outdated, resulting in poor user experience and low conversion rates. The project seeks to redesign the website, incorporating modern design principles, optimizing for mobile devices, and enhancing the shopping and checkout process to increase sales."</a:t>
            </a:r>
          </a:p>
        </p:txBody>
      </p:sp>
    </p:spTree>
    <p:extLst>
      <p:ext uri="{BB962C8B-B14F-4D97-AF65-F5344CB8AC3E}">
        <p14:creationId xmlns:p14="http://schemas.microsoft.com/office/powerpoint/2010/main" val="2634741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4B14D-BC77-0349-5816-9D638D81D8AD}"/>
              </a:ext>
            </a:extLst>
          </p:cNvPr>
          <p:cNvSpPr>
            <a:spLocks noGrp="1"/>
          </p:cNvSpPr>
          <p:nvPr>
            <p:ph type="title"/>
          </p:nvPr>
        </p:nvSpPr>
        <p:spPr/>
        <p:txBody>
          <a:bodyPr/>
          <a:lstStyle/>
          <a:p>
            <a:r>
              <a:rPr lang="en-US" dirty="0"/>
              <a:t>Project Problem statement Examples </a:t>
            </a:r>
          </a:p>
        </p:txBody>
      </p:sp>
      <p:sp>
        <p:nvSpPr>
          <p:cNvPr id="3" name="Content Placeholder 2">
            <a:extLst>
              <a:ext uri="{FF2B5EF4-FFF2-40B4-BE49-F238E27FC236}">
                <a16:creationId xmlns:a16="http://schemas.microsoft.com/office/drawing/2014/main" id="{8B083E5B-78FB-4D73-DB45-E945885B6ADA}"/>
              </a:ext>
            </a:extLst>
          </p:cNvPr>
          <p:cNvSpPr>
            <a:spLocks noGrp="1"/>
          </p:cNvSpPr>
          <p:nvPr>
            <p:ph idx="1"/>
          </p:nvPr>
        </p:nvSpPr>
        <p:spPr/>
        <p:txBody>
          <a:bodyPr>
            <a:normAutofit/>
          </a:bodyPr>
          <a:lstStyle/>
          <a:p>
            <a:r>
              <a:rPr lang="en-US" dirty="0"/>
              <a:t>Implementation of an AI Chatbot for Customer Support</a:t>
            </a:r>
          </a:p>
          <a:p>
            <a:pPr lvl="1"/>
            <a:r>
              <a:rPr lang="en-US" dirty="0"/>
              <a:t>Problem Statement: “Company Y Customer support response times are slow due to a high volume of inquiries. This project aims to implement an AI-powered chatbot to handle routine customer inquiries, improve response times, and enhance customer satisfaction.“</a:t>
            </a:r>
          </a:p>
          <a:p>
            <a:r>
              <a:rPr lang="en-US" dirty="0"/>
              <a:t>Fitness Tracking Mobile App</a:t>
            </a:r>
          </a:p>
          <a:p>
            <a:pPr lvl="1"/>
            <a:r>
              <a:rPr lang="en-US" dirty="0"/>
              <a:t>Problem Statement: "Existing fitness tracking apps lack personalized workout plans and nutrition guidance. The project's objective is to create a fitness tracking mobile app that offers tailored exercise routines, nutrition recommendations, and progress tracking to help users achieve their fitness goals."</a:t>
            </a:r>
          </a:p>
        </p:txBody>
      </p:sp>
    </p:spTree>
    <p:extLst>
      <p:ext uri="{BB962C8B-B14F-4D97-AF65-F5344CB8AC3E}">
        <p14:creationId xmlns:p14="http://schemas.microsoft.com/office/powerpoint/2010/main" val="29112206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E6269-9255-E82A-EE98-DA7C02B42D3F}"/>
              </a:ext>
            </a:extLst>
          </p:cNvPr>
          <p:cNvSpPr>
            <a:spLocks noGrp="1"/>
          </p:cNvSpPr>
          <p:nvPr>
            <p:ph type="title"/>
          </p:nvPr>
        </p:nvSpPr>
        <p:spPr/>
        <p:txBody>
          <a:bodyPr/>
          <a:lstStyle/>
          <a:p>
            <a:r>
              <a:rPr lang="en-US" dirty="0"/>
              <a:t>Project Problem statement Examples </a:t>
            </a:r>
          </a:p>
        </p:txBody>
      </p:sp>
      <p:sp>
        <p:nvSpPr>
          <p:cNvPr id="3" name="Content Placeholder 2">
            <a:extLst>
              <a:ext uri="{FF2B5EF4-FFF2-40B4-BE49-F238E27FC236}">
                <a16:creationId xmlns:a16="http://schemas.microsoft.com/office/drawing/2014/main" id="{109898BB-10B4-4BB2-F74A-3408BBF1BC88}"/>
              </a:ext>
            </a:extLst>
          </p:cNvPr>
          <p:cNvSpPr>
            <a:spLocks noGrp="1"/>
          </p:cNvSpPr>
          <p:nvPr>
            <p:ph idx="1"/>
          </p:nvPr>
        </p:nvSpPr>
        <p:spPr/>
        <p:txBody>
          <a:bodyPr/>
          <a:lstStyle/>
          <a:p>
            <a:r>
              <a:rPr lang="en-US" dirty="0"/>
              <a:t>Task Management Mobile App</a:t>
            </a:r>
          </a:p>
          <a:p>
            <a:pPr lvl="1"/>
            <a:r>
              <a:rPr lang="en-US" dirty="0"/>
              <a:t>Problem Statement: "Existing task management apps lack integration with popular productivity tools and often have limited collaboration features. The project seeks to create a task management mobile app that seamlessly integrates with popular productivity apps and enhances team collaboration and task organization."</a:t>
            </a:r>
          </a:p>
        </p:txBody>
      </p:sp>
    </p:spTree>
    <p:extLst>
      <p:ext uri="{BB962C8B-B14F-4D97-AF65-F5344CB8AC3E}">
        <p14:creationId xmlns:p14="http://schemas.microsoft.com/office/powerpoint/2010/main" val="3888243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36D1-34D7-FD64-411B-6087CACFB66D}"/>
              </a:ext>
            </a:extLst>
          </p:cNvPr>
          <p:cNvSpPr>
            <a:spLocks noGrp="1"/>
          </p:cNvSpPr>
          <p:nvPr>
            <p:ph type="title"/>
          </p:nvPr>
        </p:nvSpPr>
        <p:spPr/>
        <p:txBody>
          <a:bodyPr/>
          <a:lstStyle/>
          <a:p>
            <a:r>
              <a:rPr lang="en-US" dirty="0"/>
              <a:t>Roles </a:t>
            </a:r>
          </a:p>
        </p:txBody>
      </p:sp>
      <p:pic>
        <p:nvPicPr>
          <p:cNvPr id="4" name="Picture 3">
            <a:extLst>
              <a:ext uri="{FF2B5EF4-FFF2-40B4-BE49-F238E27FC236}">
                <a16:creationId xmlns:a16="http://schemas.microsoft.com/office/drawing/2014/main" id="{4B23F0BF-F5B3-3E23-7DA9-7EEF0F8016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685" y="1191096"/>
            <a:ext cx="7572375" cy="543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1601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9821-54D0-E4EC-B12C-B0125F31F210}"/>
              </a:ext>
            </a:extLst>
          </p:cNvPr>
          <p:cNvSpPr>
            <a:spLocks noGrp="1"/>
          </p:cNvSpPr>
          <p:nvPr>
            <p:ph type="title"/>
          </p:nvPr>
        </p:nvSpPr>
        <p:spPr/>
        <p:txBody>
          <a:bodyPr/>
          <a:lstStyle/>
          <a:p>
            <a:r>
              <a:rPr lang="en-US" dirty="0"/>
              <a:t>Reminder – Group Formation</a:t>
            </a:r>
          </a:p>
        </p:txBody>
      </p:sp>
      <p:sp>
        <p:nvSpPr>
          <p:cNvPr id="4" name="Text Box 2">
            <a:extLst>
              <a:ext uri="{FF2B5EF4-FFF2-40B4-BE49-F238E27FC236}">
                <a16:creationId xmlns:a16="http://schemas.microsoft.com/office/drawing/2014/main" id="{E912E5C5-CA04-71CE-5921-B62DD21C9488}"/>
              </a:ext>
            </a:extLst>
          </p:cNvPr>
          <p:cNvSpPr txBox="1">
            <a:spLocks noChangeArrowheads="1"/>
          </p:cNvSpPr>
          <p:nvPr/>
        </p:nvSpPr>
        <p:spPr bwMode="auto">
          <a:xfrm>
            <a:off x="1125602" y="1887538"/>
            <a:ext cx="1878344" cy="48561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b="1" kern="100" dirty="0">
                <a:effectLst/>
                <a:latin typeface="Calibri" panose="020F0502020204030204" pitchFamily="34" charset="0"/>
                <a:ea typeface="Calibri" panose="020F0502020204030204" pitchFamily="34" charset="0"/>
                <a:cs typeface="Arial" panose="020B0604020202020204" pitchFamily="34" charset="0"/>
              </a:rPr>
              <a:t>1</a:t>
            </a:r>
            <a:r>
              <a:rPr lang="en-US" b="1" kern="100" baseline="30000" dirty="0">
                <a:effectLst/>
                <a:latin typeface="Calibri" panose="020F0502020204030204" pitchFamily="34" charset="0"/>
                <a:ea typeface="Calibri" panose="020F0502020204030204" pitchFamily="34" charset="0"/>
                <a:cs typeface="Arial" panose="020B0604020202020204" pitchFamily="34" charset="0"/>
              </a:rPr>
              <a:t>st</a:t>
            </a:r>
            <a:r>
              <a:rPr lang="en-US" b="1" kern="100" dirty="0">
                <a:effectLst/>
                <a:latin typeface="Calibri" panose="020F0502020204030204" pitchFamily="34" charset="0"/>
                <a:ea typeface="Calibri" panose="020F0502020204030204" pitchFamily="34" charset="0"/>
                <a:cs typeface="Arial" panose="020B0604020202020204" pitchFamily="34" charset="0"/>
              </a:rPr>
              <a:t> Semester</a:t>
            </a:r>
          </a:p>
        </p:txBody>
      </p:sp>
      <p:sp>
        <p:nvSpPr>
          <p:cNvPr id="5" name="Text Box 2">
            <a:extLst>
              <a:ext uri="{FF2B5EF4-FFF2-40B4-BE49-F238E27FC236}">
                <a16:creationId xmlns:a16="http://schemas.microsoft.com/office/drawing/2014/main" id="{F70C4C68-6290-5275-ABAE-DEDA7BB65863}"/>
              </a:ext>
            </a:extLst>
          </p:cNvPr>
          <p:cNvSpPr txBox="1">
            <a:spLocks noChangeArrowheads="1"/>
          </p:cNvSpPr>
          <p:nvPr/>
        </p:nvSpPr>
        <p:spPr bwMode="auto">
          <a:xfrm>
            <a:off x="7516351" y="1887539"/>
            <a:ext cx="3056184" cy="48561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gn="ctr">
              <a:lnSpc>
                <a:spcPct val="107000"/>
              </a:lnSpc>
              <a:spcBef>
                <a:spcPts val="0"/>
              </a:spcBef>
              <a:spcAft>
                <a:spcPts val="800"/>
              </a:spcAft>
            </a:pPr>
            <a:r>
              <a:rPr lang="en-US" b="1" kern="100" dirty="0">
                <a:effectLst/>
                <a:latin typeface="Calibri" panose="020F0502020204030204" pitchFamily="34" charset="0"/>
                <a:ea typeface="Calibri" panose="020F0502020204030204" pitchFamily="34" charset="0"/>
                <a:cs typeface="Arial" panose="020B0604020202020204" pitchFamily="34" charset="0"/>
              </a:rPr>
              <a:t>2</a:t>
            </a:r>
            <a:r>
              <a:rPr lang="en-US" b="1" kern="100" baseline="30000" dirty="0">
                <a:effectLst/>
                <a:latin typeface="Calibri" panose="020F0502020204030204" pitchFamily="34" charset="0"/>
                <a:ea typeface="Calibri" panose="020F0502020204030204" pitchFamily="34" charset="0"/>
                <a:cs typeface="Arial" panose="020B0604020202020204" pitchFamily="34" charset="0"/>
              </a:rPr>
              <a:t>nd</a:t>
            </a:r>
            <a:r>
              <a:rPr lang="en-US" b="1" kern="100" dirty="0">
                <a:effectLst/>
                <a:latin typeface="Calibri" panose="020F0502020204030204" pitchFamily="34" charset="0"/>
                <a:ea typeface="Calibri" panose="020F0502020204030204" pitchFamily="34" charset="0"/>
                <a:cs typeface="Arial" panose="020B0604020202020204" pitchFamily="34" charset="0"/>
              </a:rPr>
              <a:t> / summer Semester</a:t>
            </a:r>
          </a:p>
        </p:txBody>
      </p:sp>
      <p:sp>
        <p:nvSpPr>
          <p:cNvPr id="6" name="Text Box 2">
            <a:extLst>
              <a:ext uri="{FF2B5EF4-FFF2-40B4-BE49-F238E27FC236}">
                <a16:creationId xmlns:a16="http://schemas.microsoft.com/office/drawing/2014/main" id="{48D74DFC-5994-7DDD-7157-9CAC6B35B618}"/>
              </a:ext>
            </a:extLst>
          </p:cNvPr>
          <p:cNvSpPr txBox="1">
            <a:spLocks noChangeArrowheads="1"/>
          </p:cNvSpPr>
          <p:nvPr/>
        </p:nvSpPr>
        <p:spPr bwMode="auto">
          <a:xfrm>
            <a:off x="261584" y="2745740"/>
            <a:ext cx="4310415" cy="2321216"/>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Graduation Research CSCI4108</a:t>
            </a:r>
          </a:p>
          <a:p>
            <a:pPr marL="342900" marR="0" lvl="0" indent="-342900">
              <a:lnSpc>
                <a:spcPct val="107000"/>
              </a:lnSpc>
              <a:spcBef>
                <a:spcPts val="0"/>
              </a:spcBef>
              <a:spcAft>
                <a:spcPts val="0"/>
              </a:spcAft>
              <a:buFont typeface="Symbol" panose="05050102010706020507" pitchFamily="18" charset="2"/>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Form Group, choose a topic &amp; a supervisor. </a:t>
            </a:r>
          </a:p>
          <a:p>
            <a:pPr marL="342900" marR="0" lvl="0" indent="-342900">
              <a:lnSpc>
                <a:spcPct val="107000"/>
              </a:lnSpc>
              <a:spcBef>
                <a:spcPts val="0"/>
              </a:spcBef>
              <a:spcAft>
                <a:spcPts val="800"/>
              </a:spcAft>
              <a:buFont typeface="Symbol" panose="05050102010706020507" pitchFamily="18" charset="2"/>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Project Proposal report: Abstract, Introduction, Problem Statement, Related Works, ….</a:t>
            </a:r>
          </a:p>
        </p:txBody>
      </p:sp>
      <p:sp>
        <p:nvSpPr>
          <p:cNvPr id="7" name="Text Box 2">
            <a:extLst>
              <a:ext uri="{FF2B5EF4-FFF2-40B4-BE49-F238E27FC236}">
                <a16:creationId xmlns:a16="http://schemas.microsoft.com/office/drawing/2014/main" id="{1298127C-9869-49C1-9591-1B1A5526435F}"/>
              </a:ext>
            </a:extLst>
          </p:cNvPr>
          <p:cNvSpPr txBox="1">
            <a:spLocks noChangeArrowheads="1"/>
          </p:cNvSpPr>
          <p:nvPr/>
        </p:nvSpPr>
        <p:spPr bwMode="auto">
          <a:xfrm>
            <a:off x="6975086" y="2681287"/>
            <a:ext cx="4811630" cy="231652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800"/>
              </a:spcAft>
            </a:pPr>
            <a:r>
              <a:rPr lang="en-US" kern="100">
                <a:effectLst/>
                <a:latin typeface="Calibri" panose="020F0502020204030204" pitchFamily="34" charset="0"/>
                <a:ea typeface="Calibri" panose="020F0502020204030204" pitchFamily="34" charset="0"/>
                <a:cs typeface="Arial" panose="020B0604020202020204" pitchFamily="34" charset="0"/>
              </a:rPr>
              <a:t>Graduation Research CSCI4208</a:t>
            </a:r>
          </a:p>
          <a:p>
            <a:pPr marL="342900" marR="0" lvl="0" indent="-342900">
              <a:lnSpc>
                <a:spcPct val="107000"/>
              </a:lnSpc>
              <a:spcBef>
                <a:spcPts val="0"/>
              </a:spcBef>
              <a:spcAft>
                <a:spcPts val="0"/>
              </a:spcAft>
              <a:buFont typeface="Symbol" panose="05050102010706020507" pitchFamily="18" charset="2"/>
              <a:buChar char=""/>
            </a:pPr>
            <a:r>
              <a:rPr lang="en-US" kern="100">
                <a:effectLst/>
                <a:latin typeface="Calibri" panose="020F0502020204030204" pitchFamily="34" charset="0"/>
                <a:ea typeface="Calibri" panose="020F0502020204030204" pitchFamily="34" charset="0"/>
                <a:cs typeface="Arial" panose="020B0604020202020204" pitchFamily="34" charset="0"/>
              </a:rPr>
              <a:t>Same Group, topic &amp; supervisor. </a:t>
            </a:r>
          </a:p>
          <a:p>
            <a:pPr marL="342900" marR="0" lvl="0" indent="-342900">
              <a:lnSpc>
                <a:spcPct val="107000"/>
              </a:lnSpc>
              <a:spcBef>
                <a:spcPts val="0"/>
              </a:spcBef>
              <a:spcAft>
                <a:spcPts val="800"/>
              </a:spcAft>
              <a:buFont typeface="Symbol" panose="05050102010706020507" pitchFamily="18" charset="2"/>
              <a:buChar char=""/>
            </a:pPr>
            <a:r>
              <a:rPr lang="en-US" kern="100">
                <a:effectLst/>
                <a:latin typeface="Calibri" panose="020F0502020204030204" pitchFamily="34" charset="0"/>
                <a:ea typeface="Calibri" panose="020F0502020204030204" pitchFamily="34" charset="0"/>
                <a:cs typeface="Arial" panose="020B0604020202020204" pitchFamily="34" charset="0"/>
              </a:rPr>
              <a:t>Implement Project + write “Graduation Report” (same as proposal + additional chapters and sections).  </a:t>
            </a:r>
          </a:p>
        </p:txBody>
      </p:sp>
      <p:sp>
        <p:nvSpPr>
          <p:cNvPr id="8" name="Arrow: Notched Right 7">
            <a:extLst>
              <a:ext uri="{FF2B5EF4-FFF2-40B4-BE49-F238E27FC236}">
                <a16:creationId xmlns:a16="http://schemas.microsoft.com/office/drawing/2014/main" id="{69B8BC5A-70C3-D905-1894-B8B5D50D267C}"/>
              </a:ext>
            </a:extLst>
          </p:cNvPr>
          <p:cNvSpPr/>
          <p:nvPr/>
        </p:nvSpPr>
        <p:spPr>
          <a:xfrm>
            <a:off x="4444181" y="3313521"/>
            <a:ext cx="2530905" cy="1052052"/>
          </a:xfrm>
          <a:prstGeom prst="notchedRightArrow">
            <a:avLst/>
          </a:prstGeom>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9" name="Graphic 2" descr="Document outline">
            <a:extLst>
              <a:ext uri="{FF2B5EF4-FFF2-40B4-BE49-F238E27FC236}">
                <a16:creationId xmlns:a16="http://schemas.microsoft.com/office/drawing/2014/main" id="{61C5C1F2-AD3C-5B8C-0D39-1AE8466B74B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8943" y="5157602"/>
            <a:ext cx="1200485" cy="1200485"/>
          </a:xfrm>
          <a:prstGeom prst="rect">
            <a:avLst/>
          </a:prstGeom>
        </p:spPr>
      </p:pic>
      <p:pic>
        <p:nvPicPr>
          <p:cNvPr id="10" name="Graphic 677797693" descr="Document outline">
            <a:extLst>
              <a:ext uri="{FF2B5EF4-FFF2-40B4-BE49-F238E27FC236}">
                <a16:creationId xmlns:a16="http://schemas.microsoft.com/office/drawing/2014/main" id="{DF87C1D8-E6EA-2929-2A82-F4FCD7F15A5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87447" y="5023800"/>
            <a:ext cx="1171127" cy="1171127"/>
          </a:xfrm>
          <a:prstGeom prst="rect">
            <a:avLst/>
          </a:prstGeom>
        </p:spPr>
      </p:pic>
      <p:pic>
        <p:nvPicPr>
          <p:cNvPr id="11" name="Graphic 3" descr="Check In outline">
            <a:extLst>
              <a:ext uri="{FF2B5EF4-FFF2-40B4-BE49-F238E27FC236}">
                <a16:creationId xmlns:a16="http://schemas.microsoft.com/office/drawing/2014/main" id="{FB67C590-9819-8B57-0974-728958B2ED5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78592" y="4978386"/>
            <a:ext cx="1331702" cy="1331702"/>
          </a:xfrm>
          <a:prstGeom prst="rect">
            <a:avLst/>
          </a:prstGeom>
        </p:spPr>
      </p:pic>
      <p:pic>
        <p:nvPicPr>
          <p:cNvPr id="12" name="Graphic 6" descr="Internet outline">
            <a:extLst>
              <a:ext uri="{FF2B5EF4-FFF2-40B4-BE49-F238E27FC236}">
                <a16:creationId xmlns:a16="http://schemas.microsoft.com/office/drawing/2014/main" id="{2F9CC2A6-862D-8785-7B63-1653ABAC99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397389" y="4815052"/>
            <a:ext cx="1588622" cy="1588622"/>
          </a:xfrm>
          <a:prstGeom prst="rect">
            <a:avLst/>
          </a:prstGeom>
        </p:spPr>
      </p:pic>
      <p:pic>
        <p:nvPicPr>
          <p:cNvPr id="13" name="Graphic 1" descr="Film strip outline">
            <a:extLst>
              <a:ext uri="{FF2B5EF4-FFF2-40B4-BE49-F238E27FC236}">
                <a16:creationId xmlns:a16="http://schemas.microsoft.com/office/drawing/2014/main" id="{EB71F7DD-3CAC-D670-02D8-C4E8400A051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00705" y="5028776"/>
            <a:ext cx="1250344" cy="1250344"/>
          </a:xfrm>
          <a:prstGeom prst="rect">
            <a:avLst/>
          </a:prstGeom>
        </p:spPr>
      </p:pic>
      <p:pic>
        <p:nvPicPr>
          <p:cNvPr id="14" name="Graphic 2" descr="Flowchart outline">
            <a:extLst>
              <a:ext uri="{FF2B5EF4-FFF2-40B4-BE49-F238E27FC236}">
                <a16:creationId xmlns:a16="http://schemas.microsoft.com/office/drawing/2014/main" id="{C17827D3-852F-FBE9-7523-93545753798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28142" y="4988097"/>
            <a:ext cx="1331702" cy="1331702"/>
          </a:xfrm>
          <a:prstGeom prst="rect">
            <a:avLst/>
          </a:prstGeom>
        </p:spPr>
      </p:pic>
    </p:spTree>
    <p:extLst>
      <p:ext uri="{BB962C8B-B14F-4D97-AF65-F5344CB8AC3E}">
        <p14:creationId xmlns:p14="http://schemas.microsoft.com/office/powerpoint/2010/main" val="26782777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BBCA4-F43C-37C5-4D3E-AAA9AB5F6207}"/>
              </a:ext>
            </a:extLst>
          </p:cNvPr>
          <p:cNvSpPr>
            <a:spLocks noGrp="1"/>
          </p:cNvSpPr>
          <p:nvPr>
            <p:ph type="title"/>
          </p:nvPr>
        </p:nvSpPr>
        <p:spPr/>
        <p:txBody>
          <a:bodyPr/>
          <a:lstStyle/>
          <a:p>
            <a:r>
              <a:rPr lang="en-US" dirty="0"/>
              <a:t>Duties of a Supervisor</a:t>
            </a:r>
          </a:p>
        </p:txBody>
      </p:sp>
      <p:sp>
        <p:nvSpPr>
          <p:cNvPr id="3" name="Content Placeholder 2">
            <a:extLst>
              <a:ext uri="{FF2B5EF4-FFF2-40B4-BE49-F238E27FC236}">
                <a16:creationId xmlns:a16="http://schemas.microsoft.com/office/drawing/2014/main" id="{2CC7BE81-01E8-72CF-70D1-E4F88AF82D8C}"/>
              </a:ext>
            </a:extLst>
          </p:cNvPr>
          <p:cNvSpPr>
            <a:spLocks noGrp="1"/>
          </p:cNvSpPr>
          <p:nvPr>
            <p:ph idx="1"/>
          </p:nvPr>
        </p:nvSpPr>
        <p:spPr/>
        <p:txBody>
          <a:bodyPr/>
          <a:lstStyle/>
          <a:p>
            <a:pPr marL="514350" indent="-514350">
              <a:buFont typeface="+mj-lt"/>
              <a:buAutoNum type="arabicPeriod"/>
            </a:pPr>
            <a:r>
              <a:rPr lang="en-US" dirty="0"/>
              <a:t>Asses the project’s idea</a:t>
            </a:r>
          </a:p>
          <a:p>
            <a:pPr marL="514350" indent="-514350">
              <a:buFont typeface="+mj-lt"/>
              <a:buAutoNum type="arabicPeriod"/>
            </a:pPr>
            <a:r>
              <a:rPr lang="en-US" dirty="0"/>
              <a:t>Help you select a project idea.</a:t>
            </a:r>
          </a:p>
          <a:p>
            <a:pPr marL="514350" indent="-514350">
              <a:buFont typeface="+mj-lt"/>
              <a:buAutoNum type="arabicPeriod"/>
            </a:pPr>
            <a:r>
              <a:rPr lang="en-US" dirty="0"/>
              <a:t>Assess your progress through the project</a:t>
            </a:r>
          </a:p>
          <a:p>
            <a:pPr marL="514350" indent="-514350">
              <a:buFont typeface="+mj-lt"/>
              <a:buAutoNum type="arabicPeriod"/>
            </a:pPr>
            <a:r>
              <a:rPr lang="en-US" dirty="0"/>
              <a:t>Determine your suitability to continue</a:t>
            </a:r>
          </a:p>
          <a:p>
            <a:pPr marL="514350" indent="-514350">
              <a:buFont typeface="+mj-lt"/>
              <a:buAutoNum type="arabicPeriod"/>
            </a:pPr>
            <a:r>
              <a:rPr lang="en-US" dirty="0"/>
              <a:t>Guide your work.</a:t>
            </a:r>
          </a:p>
          <a:p>
            <a:pPr marL="514350" indent="-514350">
              <a:buFont typeface="+mj-lt"/>
              <a:buAutoNum type="arabicPeriod"/>
            </a:pPr>
            <a:r>
              <a:rPr lang="en-US" dirty="0"/>
              <a:t>Guide you in the preparation of your proposal and report.</a:t>
            </a:r>
          </a:p>
          <a:p>
            <a:pPr marL="514350" indent="-514350">
              <a:buFont typeface="+mj-lt"/>
              <a:buAutoNum type="arabicPeriod"/>
            </a:pPr>
            <a:r>
              <a:rPr lang="en-US" dirty="0"/>
              <a:t>Choose  your examination committee.</a:t>
            </a:r>
          </a:p>
          <a:p>
            <a:endParaRPr lang="en-US" dirty="0"/>
          </a:p>
        </p:txBody>
      </p:sp>
    </p:spTree>
    <p:extLst>
      <p:ext uri="{BB962C8B-B14F-4D97-AF65-F5344CB8AC3E}">
        <p14:creationId xmlns:p14="http://schemas.microsoft.com/office/powerpoint/2010/main" val="3111845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78B4C-AE9B-E0D6-2272-88388425C67C}"/>
              </a:ext>
            </a:extLst>
          </p:cNvPr>
          <p:cNvSpPr>
            <a:spLocks noGrp="1"/>
          </p:cNvSpPr>
          <p:nvPr>
            <p:ph type="title"/>
          </p:nvPr>
        </p:nvSpPr>
        <p:spPr/>
        <p:txBody>
          <a:bodyPr/>
          <a:lstStyle/>
          <a:p>
            <a:r>
              <a:rPr lang="en-US" dirty="0"/>
              <a:t>Duties of students</a:t>
            </a:r>
          </a:p>
        </p:txBody>
      </p:sp>
      <p:sp>
        <p:nvSpPr>
          <p:cNvPr id="3" name="Content Placeholder 2">
            <a:extLst>
              <a:ext uri="{FF2B5EF4-FFF2-40B4-BE49-F238E27FC236}">
                <a16:creationId xmlns:a16="http://schemas.microsoft.com/office/drawing/2014/main" id="{B98FBA51-5FAD-03B5-96B9-9A74C49676B0}"/>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Project Planning:</a:t>
            </a:r>
          </a:p>
          <a:p>
            <a:pPr lvl="1"/>
            <a:r>
              <a:rPr lang="en-US" dirty="0"/>
              <a:t>Define clear project goals and objectives.</a:t>
            </a:r>
          </a:p>
          <a:p>
            <a:pPr lvl="1"/>
            <a:r>
              <a:rPr lang="en-US" dirty="0"/>
              <a:t>Develop a project plan with a timeline and milestones.</a:t>
            </a:r>
          </a:p>
          <a:p>
            <a:pPr lvl="1"/>
            <a:r>
              <a:rPr lang="en-US" dirty="0"/>
              <a:t>Identify the scope of the project and any constraints.</a:t>
            </a:r>
          </a:p>
          <a:p>
            <a:pPr marL="514350" indent="-514350">
              <a:buFont typeface="+mj-lt"/>
              <a:buAutoNum type="arabicPeriod"/>
            </a:pPr>
            <a:r>
              <a:rPr lang="en-US" dirty="0"/>
              <a:t>Research and Literature Review:</a:t>
            </a:r>
          </a:p>
          <a:p>
            <a:pPr lvl="1"/>
            <a:r>
              <a:rPr lang="en-US" dirty="0"/>
              <a:t>Conduct thorough research on the chosen topic.</a:t>
            </a:r>
          </a:p>
          <a:p>
            <a:pPr lvl="1"/>
            <a:r>
              <a:rPr lang="en-US" dirty="0"/>
              <a:t>Review relevant literature and previous work in the field.</a:t>
            </a:r>
          </a:p>
          <a:p>
            <a:pPr lvl="1"/>
            <a:r>
              <a:rPr lang="en-US" dirty="0"/>
              <a:t>Identify gaps in existing knowledge that the project can address.</a:t>
            </a:r>
          </a:p>
          <a:p>
            <a:pPr marL="514350" indent="-514350">
              <a:buFont typeface="+mj-lt"/>
              <a:buAutoNum type="arabicPeriod"/>
            </a:pPr>
            <a:r>
              <a:rPr lang="en-US" dirty="0"/>
              <a:t>Proposal Development:</a:t>
            </a:r>
          </a:p>
          <a:p>
            <a:pPr lvl="1"/>
            <a:r>
              <a:rPr lang="en-US" dirty="0"/>
              <a:t>Create a project proposal outlining the problem statement, objectives, methodology, and expected outcomes.</a:t>
            </a:r>
          </a:p>
          <a:p>
            <a:pPr lvl="1"/>
            <a:r>
              <a:rPr lang="en-US" dirty="0"/>
              <a:t>Seek approval from the project advisor.</a:t>
            </a:r>
          </a:p>
        </p:txBody>
      </p:sp>
    </p:spTree>
    <p:extLst>
      <p:ext uri="{BB962C8B-B14F-4D97-AF65-F5344CB8AC3E}">
        <p14:creationId xmlns:p14="http://schemas.microsoft.com/office/powerpoint/2010/main" val="5223780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024F-99BB-23CC-C92D-2485C426E311}"/>
              </a:ext>
            </a:extLst>
          </p:cNvPr>
          <p:cNvSpPr>
            <a:spLocks noGrp="1"/>
          </p:cNvSpPr>
          <p:nvPr>
            <p:ph type="title"/>
          </p:nvPr>
        </p:nvSpPr>
        <p:spPr/>
        <p:txBody>
          <a:bodyPr/>
          <a:lstStyle/>
          <a:p>
            <a:r>
              <a:rPr lang="en-US" dirty="0"/>
              <a:t>Duties of students</a:t>
            </a:r>
          </a:p>
        </p:txBody>
      </p:sp>
      <p:sp>
        <p:nvSpPr>
          <p:cNvPr id="3" name="Content Placeholder 2">
            <a:extLst>
              <a:ext uri="{FF2B5EF4-FFF2-40B4-BE49-F238E27FC236}">
                <a16:creationId xmlns:a16="http://schemas.microsoft.com/office/drawing/2014/main" id="{E34540BA-7D29-0B3C-2AAA-FE1DD2C3573F}"/>
              </a:ext>
            </a:extLst>
          </p:cNvPr>
          <p:cNvSpPr>
            <a:spLocks noGrp="1"/>
          </p:cNvSpPr>
          <p:nvPr>
            <p:ph idx="1"/>
          </p:nvPr>
        </p:nvSpPr>
        <p:spPr/>
        <p:txBody>
          <a:bodyPr>
            <a:normAutofit fontScale="92500" lnSpcReduction="10000"/>
          </a:bodyPr>
          <a:lstStyle/>
          <a:p>
            <a:pPr marL="514350" indent="-514350">
              <a:buFont typeface="+mj-lt"/>
              <a:buAutoNum type="arabicPeriod" startAt="4"/>
            </a:pPr>
            <a:r>
              <a:rPr lang="en-US" dirty="0"/>
              <a:t>Team Collaboration:</a:t>
            </a:r>
          </a:p>
          <a:p>
            <a:pPr lvl="1"/>
            <a:r>
              <a:rPr lang="en-US" dirty="0"/>
              <a:t>Collaborate effectively with team members.</a:t>
            </a:r>
          </a:p>
          <a:p>
            <a:pPr lvl="1"/>
            <a:r>
              <a:rPr lang="en-US" dirty="0"/>
              <a:t>Divide tasks and responsibilities among team members.</a:t>
            </a:r>
          </a:p>
          <a:p>
            <a:pPr lvl="1"/>
            <a:r>
              <a:rPr lang="en-US" dirty="0"/>
              <a:t>Ensure clear communication within the team.</a:t>
            </a:r>
          </a:p>
          <a:p>
            <a:pPr marL="514350" indent="-514350">
              <a:buFont typeface="+mj-lt"/>
              <a:buAutoNum type="arabicPeriod" startAt="4"/>
            </a:pPr>
            <a:r>
              <a:rPr lang="en-US" dirty="0"/>
              <a:t>Development and Implementation:</a:t>
            </a:r>
          </a:p>
          <a:p>
            <a:pPr lvl="1"/>
            <a:r>
              <a:rPr lang="en-US" dirty="0"/>
              <a:t>Implement the solution.</a:t>
            </a:r>
          </a:p>
          <a:p>
            <a:pPr lvl="1"/>
            <a:r>
              <a:rPr lang="en-US" dirty="0"/>
              <a:t>Test and validate the implementation.</a:t>
            </a:r>
          </a:p>
          <a:p>
            <a:pPr marL="514350" indent="-514350">
              <a:buFont typeface="+mj-lt"/>
              <a:buAutoNum type="arabicPeriod" startAt="4"/>
            </a:pPr>
            <a:r>
              <a:rPr lang="en-US" dirty="0"/>
              <a:t>Documentation:</a:t>
            </a:r>
          </a:p>
          <a:p>
            <a:pPr lvl="1"/>
            <a:r>
              <a:rPr lang="en-US" dirty="0"/>
              <a:t>Maintain detailed project documentation, including research notes, code documentation, and design documents.</a:t>
            </a:r>
          </a:p>
          <a:p>
            <a:pPr lvl="1"/>
            <a:r>
              <a:rPr lang="en-US" dirty="0"/>
              <a:t>Create a comprehensive project report or thesis that outlines the project's methodology, results, and conclusions.</a:t>
            </a:r>
          </a:p>
        </p:txBody>
      </p:sp>
    </p:spTree>
    <p:extLst>
      <p:ext uri="{BB962C8B-B14F-4D97-AF65-F5344CB8AC3E}">
        <p14:creationId xmlns:p14="http://schemas.microsoft.com/office/powerpoint/2010/main" val="2106544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F2547-769F-9D09-EA75-DAFAEF4439DA}"/>
              </a:ext>
            </a:extLst>
          </p:cNvPr>
          <p:cNvSpPr>
            <a:spLocks noGrp="1"/>
          </p:cNvSpPr>
          <p:nvPr>
            <p:ph type="title"/>
          </p:nvPr>
        </p:nvSpPr>
        <p:spPr/>
        <p:txBody>
          <a:bodyPr/>
          <a:lstStyle/>
          <a:p>
            <a:r>
              <a:rPr lang="en-US" dirty="0"/>
              <a:t>Duties of students</a:t>
            </a:r>
          </a:p>
        </p:txBody>
      </p:sp>
      <p:sp>
        <p:nvSpPr>
          <p:cNvPr id="3" name="Content Placeholder 2">
            <a:extLst>
              <a:ext uri="{FF2B5EF4-FFF2-40B4-BE49-F238E27FC236}">
                <a16:creationId xmlns:a16="http://schemas.microsoft.com/office/drawing/2014/main" id="{AAD65418-37BE-1758-0288-93BB17D08F8E}"/>
              </a:ext>
            </a:extLst>
          </p:cNvPr>
          <p:cNvSpPr>
            <a:spLocks noGrp="1"/>
          </p:cNvSpPr>
          <p:nvPr>
            <p:ph idx="1"/>
          </p:nvPr>
        </p:nvSpPr>
        <p:spPr/>
        <p:txBody>
          <a:bodyPr>
            <a:normAutofit fontScale="92500" lnSpcReduction="20000"/>
          </a:bodyPr>
          <a:lstStyle/>
          <a:p>
            <a:pPr marL="514350" indent="-514350">
              <a:buFont typeface="+mj-lt"/>
              <a:buAutoNum type="arabicPeriod" startAt="7"/>
            </a:pPr>
            <a:r>
              <a:rPr lang="en-US" dirty="0"/>
              <a:t>Presentation and Communication:</a:t>
            </a:r>
          </a:p>
          <a:p>
            <a:pPr lvl="1"/>
            <a:r>
              <a:rPr lang="en-US" dirty="0"/>
              <a:t>Prepare and deliver presentations to mentors, or evaluators to communicate project progress and findings.</a:t>
            </a:r>
          </a:p>
          <a:p>
            <a:pPr lvl="1"/>
            <a:r>
              <a:rPr lang="en-US" dirty="0"/>
              <a:t>Present the final project outcomes, conclusions, and recommendations clearly and effectively.</a:t>
            </a:r>
          </a:p>
          <a:p>
            <a:pPr lvl="1"/>
            <a:r>
              <a:rPr lang="en-US" dirty="0"/>
              <a:t>Discuss the project's significance and implications.</a:t>
            </a:r>
          </a:p>
          <a:p>
            <a:pPr lvl="1"/>
            <a:r>
              <a:rPr lang="en-US" dirty="0"/>
              <a:t>Respond to questions and feedback effectively.</a:t>
            </a:r>
          </a:p>
          <a:p>
            <a:pPr marL="514350" indent="-514350">
              <a:buFont typeface="+mj-lt"/>
              <a:buAutoNum type="arabicPeriod" startAt="7"/>
            </a:pPr>
            <a:r>
              <a:rPr lang="en-US" dirty="0"/>
              <a:t>Problem-Solving:</a:t>
            </a:r>
          </a:p>
          <a:p>
            <a:pPr lvl="1"/>
            <a:r>
              <a:rPr lang="en-US" dirty="0"/>
              <a:t>Address challenges and obstacles that arise during the project.</a:t>
            </a:r>
          </a:p>
          <a:p>
            <a:pPr lvl="1"/>
            <a:r>
              <a:rPr lang="en-US" dirty="0"/>
              <a:t>Adapt to changing circumstances or unexpected issues.</a:t>
            </a:r>
          </a:p>
          <a:p>
            <a:pPr marL="514350" indent="-514350">
              <a:buFont typeface="+mj-lt"/>
              <a:buAutoNum type="arabicPeriod" startAt="7"/>
            </a:pPr>
            <a:r>
              <a:rPr lang="en-US" dirty="0"/>
              <a:t>Time Management:</a:t>
            </a:r>
          </a:p>
          <a:p>
            <a:pPr lvl="1"/>
            <a:r>
              <a:rPr lang="en-US" dirty="0"/>
              <a:t>Manage time effectively to meet project deadlines and milestones.</a:t>
            </a:r>
          </a:p>
          <a:p>
            <a:pPr lvl="1"/>
            <a:r>
              <a:rPr lang="en-US" dirty="0"/>
              <a:t>Prioritize tasks and allocate time for research, development, and testing.</a:t>
            </a:r>
          </a:p>
        </p:txBody>
      </p:sp>
    </p:spTree>
    <p:extLst>
      <p:ext uri="{BB962C8B-B14F-4D97-AF65-F5344CB8AC3E}">
        <p14:creationId xmlns:p14="http://schemas.microsoft.com/office/powerpoint/2010/main" val="3776330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B1182-0E08-3161-B9E9-781B64C7EE9C}"/>
              </a:ext>
            </a:extLst>
          </p:cNvPr>
          <p:cNvSpPr>
            <a:spLocks noGrp="1"/>
          </p:cNvSpPr>
          <p:nvPr>
            <p:ph type="title"/>
          </p:nvPr>
        </p:nvSpPr>
        <p:spPr/>
        <p:txBody>
          <a:bodyPr/>
          <a:lstStyle/>
          <a:p>
            <a:r>
              <a:rPr lang="en-US" dirty="0"/>
              <a:t>Duties of students</a:t>
            </a:r>
          </a:p>
        </p:txBody>
      </p:sp>
      <p:sp>
        <p:nvSpPr>
          <p:cNvPr id="3" name="Content Placeholder 2">
            <a:extLst>
              <a:ext uri="{FF2B5EF4-FFF2-40B4-BE49-F238E27FC236}">
                <a16:creationId xmlns:a16="http://schemas.microsoft.com/office/drawing/2014/main" id="{F961BE5D-40F6-0A95-3F90-317FA0ED0D2C}"/>
              </a:ext>
            </a:extLst>
          </p:cNvPr>
          <p:cNvSpPr>
            <a:spLocks noGrp="1"/>
          </p:cNvSpPr>
          <p:nvPr>
            <p:ph idx="1"/>
          </p:nvPr>
        </p:nvSpPr>
        <p:spPr/>
        <p:txBody>
          <a:bodyPr/>
          <a:lstStyle/>
          <a:p>
            <a:pPr marL="514350" indent="-514350">
              <a:buFont typeface="+mj-lt"/>
              <a:buAutoNum type="arabicPeriod" startAt="10"/>
            </a:pPr>
            <a:r>
              <a:rPr lang="en-US" dirty="0"/>
              <a:t>Adviser/Mentor Interaction:</a:t>
            </a:r>
          </a:p>
          <a:p>
            <a:pPr lvl="1"/>
            <a:r>
              <a:rPr lang="en-US" dirty="0"/>
              <a:t>Regularly communicate with the project adviser or mentor for guidance, feedback, and support.</a:t>
            </a:r>
          </a:p>
          <a:p>
            <a:pPr lvl="1"/>
            <a:r>
              <a:rPr lang="en-US" dirty="0"/>
              <a:t>Seek clarification on project-related questions or concerns.</a:t>
            </a:r>
          </a:p>
        </p:txBody>
      </p:sp>
    </p:spTree>
    <p:extLst>
      <p:ext uri="{BB962C8B-B14F-4D97-AF65-F5344CB8AC3E}">
        <p14:creationId xmlns:p14="http://schemas.microsoft.com/office/powerpoint/2010/main" val="580301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505E50FC-FD13-4648-2DCB-E1E6BFE7A0A4}"/>
              </a:ext>
            </a:extLst>
          </p:cNvPr>
          <p:cNvSpPr>
            <a:spLocks noGrp="1"/>
          </p:cNvSpPr>
          <p:nvPr>
            <p:ph type="sldNum" sz="quarter" idx="12"/>
          </p:nvPr>
        </p:nvSpPr>
        <p:spPr/>
        <p:txBody>
          <a:bodyPr/>
          <a:lstStyle/>
          <a:p>
            <a:pPr lvl="0"/>
            <a:fld id="{723F161C-48B0-4D88-9B46-6874987450DF}" type="slidenum">
              <a:rPr lang="en-US" smtClean="0"/>
              <a:t>35</a:t>
            </a:fld>
            <a:endParaRPr lang="en-US"/>
          </a:p>
        </p:txBody>
      </p:sp>
      <p:sp>
        <p:nvSpPr>
          <p:cNvPr id="2" name="Title 1">
            <a:extLst>
              <a:ext uri="{FF2B5EF4-FFF2-40B4-BE49-F238E27FC236}">
                <a16:creationId xmlns:a16="http://schemas.microsoft.com/office/drawing/2014/main" id="{686BA200-2DF1-96D3-523C-2A9A8C93AA4B}"/>
              </a:ext>
            </a:extLst>
          </p:cNvPr>
          <p:cNvSpPr txBox="1">
            <a:spLocks noGrp="1"/>
          </p:cNvSpPr>
          <p:nvPr>
            <p:ph type="title" idx="4294967295"/>
          </p:nvPr>
        </p:nvSpPr>
        <p:spPr/>
        <p:txBody>
          <a:bodyPr/>
          <a:lstStyle/>
          <a:p>
            <a:pPr lvl="0"/>
            <a:r>
              <a:rPr lang="en-US"/>
              <a:t>Using your supervisor effectively</a:t>
            </a:r>
          </a:p>
        </p:txBody>
      </p:sp>
      <p:sp>
        <p:nvSpPr>
          <p:cNvPr id="3" name="Text Placeholder 2">
            <a:extLst>
              <a:ext uri="{FF2B5EF4-FFF2-40B4-BE49-F238E27FC236}">
                <a16:creationId xmlns:a16="http://schemas.microsoft.com/office/drawing/2014/main" id="{9537D2A4-111C-73E1-0B42-54F772477A19}"/>
              </a:ext>
            </a:extLst>
          </p:cNvPr>
          <p:cNvSpPr txBox="1">
            <a:spLocks noGrp="1"/>
          </p:cNvSpPr>
          <p:nvPr>
            <p:ph type="body" idx="4294967295"/>
          </p:nvPr>
        </p:nvSpPr>
        <p:spPr/>
        <p:txBody>
          <a:bodyPr/>
          <a:lstStyle/>
          <a:p>
            <a:pPr lvl="0">
              <a:buSzPct val="45000"/>
              <a:buFont typeface="StarSymbol"/>
              <a:buChar char="●"/>
            </a:pPr>
            <a:r>
              <a:rPr lang="en-US" dirty="0"/>
              <a:t>Prepare for your meetings.</a:t>
            </a:r>
          </a:p>
          <a:p>
            <a:pPr lvl="0">
              <a:buSzPct val="45000"/>
              <a:buFont typeface="StarSymbol"/>
              <a:buChar char="●"/>
            </a:pPr>
            <a:r>
              <a:rPr lang="en-US" dirty="0"/>
              <a:t>What progress you have made since the last meeting</a:t>
            </a:r>
          </a:p>
          <a:p>
            <a:pPr lvl="0">
              <a:buSzPct val="45000"/>
              <a:buFont typeface="StarSymbol"/>
              <a:buChar char="●"/>
            </a:pPr>
            <a:r>
              <a:rPr lang="en-US" dirty="0"/>
              <a:t>What problems have you encountered?</a:t>
            </a:r>
          </a:p>
          <a:p>
            <a:pPr lvl="0">
              <a:buSzPct val="45000"/>
              <a:buFont typeface="StarSymbol"/>
              <a:buChar char="●"/>
            </a:pPr>
            <a:r>
              <a:rPr lang="en-US" dirty="0"/>
              <a:t>What do you intend to do next – is this suitable? Has your supervisor any other suggestions?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3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D01C7D-A3CE-5981-2BF6-6BBC63B03335}"/>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kern="1200">
                <a:solidFill>
                  <a:schemeClr val="tx1"/>
                </a:solidFill>
                <a:latin typeface="+mj-lt"/>
                <a:ea typeface="+mj-ea"/>
                <a:cs typeface="+mj-cs"/>
              </a:rPr>
              <a:t>Capstone Project </a:t>
            </a:r>
          </a:p>
        </p:txBody>
      </p:sp>
      <p:grpSp>
        <p:nvGrpSpPr>
          <p:cNvPr id="1053" name="Group 103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041" name="Rectangle 104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54" name="Rectangle 104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5" name="Rectangle 104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rivate Girls High School Senior Capstone Project">
            <a:extLst>
              <a:ext uri="{FF2B5EF4-FFF2-40B4-BE49-F238E27FC236}">
                <a16:creationId xmlns:a16="http://schemas.microsoft.com/office/drawing/2014/main" id="{1E4A63E9-0BB8-ECD8-D8E1-DC532EFEDB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77" t="2737" r="7587" b="6859"/>
          <a:stretch/>
        </p:blipFill>
        <p:spPr bwMode="auto">
          <a:xfrm>
            <a:off x="5922492" y="688890"/>
            <a:ext cx="5536001" cy="542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674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88D0F-F763-4AA1-0A8D-A94B4161062C}"/>
              </a:ext>
            </a:extLst>
          </p:cNvPr>
          <p:cNvSpPr>
            <a:spLocks noGrp="1"/>
          </p:cNvSpPr>
          <p:nvPr>
            <p:ph type="title"/>
          </p:nvPr>
        </p:nvSpPr>
        <p:spPr/>
        <p:txBody>
          <a:bodyPr/>
          <a:lstStyle/>
          <a:p>
            <a:r>
              <a:rPr lang="en-US" dirty="0"/>
              <a:t>Importance of graduation project </a:t>
            </a:r>
          </a:p>
        </p:txBody>
      </p:sp>
      <p:sp>
        <p:nvSpPr>
          <p:cNvPr id="3" name="Content Placeholder 2">
            <a:extLst>
              <a:ext uri="{FF2B5EF4-FFF2-40B4-BE49-F238E27FC236}">
                <a16:creationId xmlns:a16="http://schemas.microsoft.com/office/drawing/2014/main" id="{0ED0C828-583B-D61E-1A99-D4240DDFA8B0}"/>
              </a:ext>
            </a:extLst>
          </p:cNvPr>
          <p:cNvSpPr>
            <a:spLocks noGrp="1"/>
          </p:cNvSpPr>
          <p:nvPr>
            <p:ph idx="1"/>
          </p:nvPr>
        </p:nvSpPr>
        <p:spPr/>
        <p:txBody>
          <a:bodyPr>
            <a:normAutofit/>
          </a:bodyPr>
          <a:lstStyle/>
          <a:p>
            <a:pPr lvl="0">
              <a:buSzPct val="45000"/>
              <a:buFont typeface="StarSymbol"/>
              <a:buChar char="●"/>
            </a:pPr>
            <a:r>
              <a:rPr lang="en-US" dirty="0"/>
              <a:t>Opportunity to demonstrate knowledge &amp; skills you have acquired</a:t>
            </a:r>
          </a:p>
          <a:p>
            <a:pPr lvl="1" hangingPunct="0">
              <a:spcBef>
                <a:spcPts val="1417"/>
              </a:spcBef>
              <a:buSzPct val="75000"/>
              <a:buFont typeface="StarSymbol"/>
              <a:buChar char="–"/>
            </a:pPr>
            <a:r>
              <a:rPr lang="en-US" sz="2800" dirty="0">
                <a:highlight>
                  <a:scrgbClr r="0" g="0" b="0">
                    <a:alpha val="0"/>
                  </a:scrgbClr>
                </a:highlight>
                <a:latin typeface="Liberation Sans" pitchFamily="18"/>
              </a:rPr>
              <a:t>Project Management</a:t>
            </a:r>
          </a:p>
          <a:p>
            <a:pPr lvl="1" hangingPunct="0">
              <a:spcBef>
                <a:spcPts val="1417"/>
              </a:spcBef>
              <a:buSzPct val="75000"/>
              <a:buFont typeface="StarSymbol"/>
              <a:buChar char="–"/>
            </a:pPr>
            <a:r>
              <a:rPr lang="en-US" sz="2800" dirty="0">
                <a:highlight>
                  <a:scrgbClr r="0" g="0" b="0">
                    <a:alpha val="0"/>
                  </a:scrgbClr>
                </a:highlight>
                <a:latin typeface="Liberation Sans" pitchFamily="18"/>
              </a:rPr>
              <a:t>Analytical Skills – taking a complex problem and devising a practical solution</a:t>
            </a:r>
          </a:p>
          <a:p>
            <a:pPr lvl="1" hangingPunct="0">
              <a:spcBef>
                <a:spcPts val="1417"/>
              </a:spcBef>
              <a:buSzPct val="75000"/>
              <a:buFont typeface="StarSymbol"/>
              <a:buChar char="–"/>
            </a:pPr>
            <a:r>
              <a:rPr lang="en-US" sz="2800" dirty="0">
                <a:highlight>
                  <a:scrgbClr r="0" g="0" b="0">
                    <a:alpha val="0"/>
                  </a:scrgbClr>
                </a:highlight>
                <a:latin typeface="Liberation Sans" pitchFamily="18"/>
              </a:rPr>
              <a:t>Communication Skills – preparation of web sites, reports and a presentation</a:t>
            </a:r>
          </a:p>
          <a:p>
            <a:pPr lvl="0">
              <a:buSzPct val="45000"/>
              <a:buFont typeface="StarSymbol"/>
              <a:buChar char="●"/>
            </a:pPr>
            <a:r>
              <a:rPr lang="en-US" b="1" dirty="0"/>
              <a:t>The successful completion of graduation project is a sing of the students’ readiness to pursue a professional career</a:t>
            </a:r>
          </a:p>
        </p:txBody>
      </p:sp>
    </p:spTree>
    <p:extLst>
      <p:ext uri="{BB962C8B-B14F-4D97-AF65-F5344CB8AC3E}">
        <p14:creationId xmlns:p14="http://schemas.microsoft.com/office/powerpoint/2010/main" val="41926032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7299790-AE4B-74AA-BD55-4B4D011FA8A8}"/>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What is research? </a:t>
            </a:r>
          </a:p>
        </p:txBody>
      </p:sp>
      <p:sp>
        <p:nvSpPr>
          <p:cNvPr id="3" name="Content Placeholder 2">
            <a:extLst>
              <a:ext uri="{FF2B5EF4-FFF2-40B4-BE49-F238E27FC236}">
                <a16:creationId xmlns:a16="http://schemas.microsoft.com/office/drawing/2014/main" id="{0148853B-BC97-F009-5FFE-538C530A28B5}"/>
              </a:ext>
            </a:extLst>
          </p:cNvPr>
          <p:cNvSpPr>
            <a:spLocks noGrp="1"/>
          </p:cNvSpPr>
          <p:nvPr>
            <p:ph idx="1"/>
          </p:nvPr>
        </p:nvSpPr>
        <p:spPr>
          <a:xfrm>
            <a:off x="6590966" y="3428999"/>
            <a:ext cx="4805691" cy="838831"/>
          </a:xfrm>
        </p:spPr>
        <p:txBody>
          <a:bodyPr vert="horz" lIns="91440" tIns="45720" rIns="91440" bIns="45720" rtlCol="0" anchor="b">
            <a:normAutofit/>
          </a:bodyPr>
          <a:lstStyle/>
          <a:p>
            <a:pPr marL="0" indent="0">
              <a:buNone/>
            </a:pPr>
            <a:r>
              <a:rPr lang="en-US" sz="2000" kern="1200">
                <a:solidFill>
                  <a:schemeClr val="tx2"/>
                </a:solidFill>
                <a:latin typeface="+mn-lt"/>
                <a:ea typeface="+mn-ea"/>
                <a:cs typeface="+mn-cs"/>
              </a:rPr>
              <a:t>Pose questions and find information </a:t>
            </a:r>
          </a:p>
        </p:txBody>
      </p:sp>
      <p:pic>
        <p:nvPicPr>
          <p:cNvPr id="7" name="Graphic 6" descr="Magnifying glass">
            <a:extLst>
              <a:ext uri="{FF2B5EF4-FFF2-40B4-BE49-F238E27FC236}">
                <a16:creationId xmlns:a16="http://schemas.microsoft.com/office/drawing/2014/main" id="{4B1B747F-816C-2945-612E-9102A188DE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4"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5"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700576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FC8A4-F7F0-0756-C3AF-AC12CAA1B713}"/>
              </a:ext>
            </a:extLst>
          </p:cNvPr>
          <p:cNvSpPr>
            <a:spLocks noGrp="1"/>
          </p:cNvSpPr>
          <p:nvPr>
            <p:ph type="title"/>
          </p:nvPr>
        </p:nvSpPr>
        <p:spPr/>
        <p:txBody>
          <a:bodyPr/>
          <a:lstStyle/>
          <a:p>
            <a:r>
              <a:rPr lang="en-US" dirty="0"/>
              <a:t>What is Research? </a:t>
            </a:r>
          </a:p>
        </p:txBody>
      </p:sp>
      <p:sp>
        <p:nvSpPr>
          <p:cNvPr id="3" name="Content Placeholder 2">
            <a:extLst>
              <a:ext uri="{FF2B5EF4-FFF2-40B4-BE49-F238E27FC236}">
                <a16:creationId xmlns:a16="http://schemas.microsoft.com/office/drawing/2014/main" id="{5E8929EE-2BDB-5C79-47AE-545229DD2D2B}"/>
              </a:ext>
            </a:extLst>
          </p:cNvPr>
          <p:cNvSpPr>
            <a:spLocks noGrp="1"/>
          </p:cNvSpPr>
          <p:nvPr>
            <p:ph idx="1"/>
          </p:nvPr>
        </p:nvSpPr>
        <p:spPr/>
        <p:txBody>
          <a:bodyPr/>
          <a:lstStyle/>
          <a:p>
            <a:r>
              <a:rPr lang="en-US" dirty="0"/>
              <a:t>Research is a systematic and organized process of inquiry, investigation, or exploration that is conducted to discover, interpret, analyze, and gain knowledge or insights into a specific topic, issue, question, or phenomenon. </a:t>
            </a:r>
          </a:p>
        </p:txBody>
      </p:sp>
    </p:spTree>
    <p:extLst>
      <p:ext uri="{BB962C8B-B14F-4D97-AF65-F5344CB8AC3E}">
        <p14:creationId xmlns:p14="http://schemas.microsoft.com/office/powerpoint/2010/main" val="595251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E2F69C-2C20-FE49-59C7-4AF04E208A12}"/>
              </a:ext>
            </a:extLst>
          </p:cNvPr>
          <p:cNvPicPr>
            <a:picLocks noChangeAspect="1"/>
          </p:cNvPicPr>
          <p:nvPr/>
        </p:nvPicPr>
        <p:blipFill rotWithShape="1">
          <a:blip r:embed="rId2">
            <a:duotone>
              <a:schemeClr val="bg2">
                <a:shade val="45000"/>
                <a:satMod val="135000"/>
              </a:schemeClr>
              <a:prstClr val="white"/>
            </a:duotone>
          </a:blip>
          <a:srcRect t="10967" b="4764"/>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B89E0-A5EF-B21C-70BD-941031D294A2}"/>
              </a:ext>
            </a:extLst>
          </p:cNvPr>
          <p:cNvSpPr>
            <a:spLocks noGrp="1"/>
          </p:cNvSpPr>
          <p:nvPr>
            <p:ph type="title"/>
          </p:nvPr>
        </p:nvSpPr>
        <p:spPr>
          <a:xfrm>
            <a:off x="838200" y="365125"/>
            <a:ext cx="10515600" cy="1325563"/>
          </a:xfrm>
        </p:spPr>
        <p:txBody>
          <a:bodyPr>
            <a:normAutofit/>
          </a:bodyPr>
          <a:lstStyle/>
          <a:p>
            <a:r>
              <a:rPr lang="en-US" dirty="0"/>
              <a:t>Why Research in IT Matters?</a:t>
            </a:r>
          </a:p>
        </p:txBody>
      </p:sp>
      <p:graphicFrame>
        <p:nvGraphicFramePr>
          <p:cNvPr id="5" name="Content Placeholder 2">
            <a:extLst>
              <a:ext uri="{FF2B5EF4-FFF2-40B4-BE49-F238E27FC236}">
                <a16:creationId xmlns:a16="http://schemas.microsoft.com/office/drawing/2014/main" id="{3B9044DF-B2D1-4E5E-C340-61976EC87202}"/>
              </a:ext>
            </a:extLst>
          </p:cNvPr>
          <p:cNvGraphicFramePr>
            <a:graphicFrameLocks noGrp="1"/>
          </p:cNvGraphicFramePr>
          <p:nvPr>
            <p:ph idx="1"/>
            <p:extLst>
              <p:ext uri="{D42A27DB-BD31-4B8C-83A1-F6EECF244321}">
                <p14:modId xmlns:p14="http://schemas.microsoft.com/office/powerpoint/2010/main" val="249821284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6757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053D64B-1295-E6F2-A39D-1B30CFB535C8}"/>
              </a:ext>
            </a:extLst>
          </p:cNvPr>
          <p:cNvPicPr>
            <a:picLocks noChangeAspect="1"/>
          </p:cNvPicPr>
          <p:nvPr/>
        </p:nvPicPr>
        <p:blipFill rotWithShape="1">
          <a:blip r:embed="rId2">
            <a:duotone>
              <a:schemeClr val="bg2">
                <a:shade val="45000"/>
                <a:satMod val="135000"/>
              </a:schemeClr>
              <a:prstClr val="white"/>
            </a:duotone>
          </a:blip>
          <a:srcRect/>
          <a:stretch/>
        </p:blipFill>
        <p:spPr>
          <a:xfrm>
            <a:off x="20" y="10"/>
            <a:ext cx="12191980" cy="6857990"/>
          </a:xfrm>
          <a:prstGeom prst="rect">
            <a:avLst/>
          </a:prstGeom>
        </p:spPr>
      </p:pic>
      <p:sp>
        <p:nvSpPr>
          <p:cNvPr id="17" name="Rectangle 16">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3A1F2F-5423-9788-D2E3-7D0368D456E3}"/>
              </a:ext>
            </a:extLst>
          </p:cNvPr>
          <p:cNvSpPr>
            <a:spLocks noGrp="1"/>
          </p:cNvSpPr>
          <p:nvPr>
            <p:ph type="title"/>
          </p:nvPr>
        </p:nvSpPr>
        <p:spPr>
          <a:xfrm>
            <a:off x="838200" y="365125"/>
            <a:ext cx="10515600" cy="1325563"/>
          </a:xfrm>
        </p:spPr>
        <p:txBody>
          <a:bodyPr>
            <a:normAutofit/>
          </a:bodyPr>
          <a:lstStyle/>
          <a:p>
            <a:r>
              <a:rPr lang="en-US"/>
              <a:t>Why Research in IT Matters?</a:t>
            </a:r>
          </a:p>
        </p:txBody>
      </p:sp>
      <p:graphicFrame>
        <p:nvGraphicFramePr>
          <p:cNvPr id="5" name="Content Placeholder 2">
            <a:extLst>
              <a:ext uri="{FF2B5EF4-FFF2-40B4-BE49-F238E27FC236}">
                <a16:creationId xmlns:a16="http://schemas.microsoft.com/office/drawing/2014/main" id="{55C7A6C4-EF86-BA86-7950-B5474DCFAA42}"/>
              </a:ext>
            </a:extLst>
          </p:cNvPr>
          <p:cNvGraphicFramePr>
            <a:graphicFrameLocks noGrp="1"/>
          </p:cNvGraphicFramePr>
          <p:nvPr>
            <p:ph idx="1"/>
            <p:extLst>
              <p:ext uri="{D42A27DB-BD31-4B8C-83A1-F6EECF244321}">
                <p14:modId xmlns:p14="http://schemas.microsoft.com/office/powerpoint/2010/main" val="250847453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2452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301</TotalTime>
  <Words>2256</Words>
  <Application>Microsoft Office PowerPoint</Application>
  <PresentationFormat>Widescreen</PresentationFormat>
  <Paragraphs>248</Paragraphs>
  <Slides>35</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Liberation Sans</vt:lpstr>
      <vt:lpstr>Söhne</vt:lpstr>
      <vt:lpstr>StarSymbol</vt:lpstr>
      <vt:lpstr>Symbol</vt:lpstr>
      <vt:lpstr>Office Theme</vt:lpstr>
      <vt:lpstr>Graduation Research  CSCI 4108</vt:lpstr>
      <vt:lpstr>Outline </vt:lpstr>
      <vt:lpstr>Reminder – Group Formation</vt:lpstr>
      <vt:lpstr>Capstone Project </vt:lpstr>
      <vt:lpstr>Importance of graduation project </vt:lpstr>
      <vt:lpstr>What is research? </vt:lpstr>
      <vt:lpstr>What is Research? </vt:lpstr>
      <vt:lpstr>Why Research in IT Matters?</vt:lpstr>
      <vt:lpstr>Why Research in IT Matters?</vt:lpstr>
      <vt:lpstr>Contribute…. – Business started by students at University </vt:lpstr>
      <vt:lpstr>Why Research in IT Matters? – the summary </vt:lpstr>
      <vt:lpstr>Subject Area </vt:lpstr>
      <vt:lpstr>Subject Area </vt:lpstr>
      <vt:lpstr>Subject Area </vt:lpstr>
      <vt:lpstr>Subject Area </vt:lpstr>
      <vt:lpstr>Subject Area </vt:lpstr>
      <vt:lpstr>Subject Area </vt:lpstr>
      <vt:lpstr>Selecting a Research Topic</vt:lpstr>
      <vt:lpstr>Project types</vt:lpstr>
      <vt:lpstr>Target platform</vt:lpstr>
      <vt:lpstr>Project Idea Assessment</vt:lpstr>
      <vt:lpstr>Ask for advice</vt:lpstr>
      <vt:lpstr>Formulating a Research Problem</vt:lpstr>
      <vt:lpstr>Formulating a Research Problem (Cont.) </vt:lpstr>
      <vt:lpstr>Formulating a Research Problem (Cont.) </vt:lpstr>
      <vt:lpstr>Project Problem statement Examples </vt:lpstr>
      <vt:lpstr>Project Problem statement Examples </vt:lpstr>
      <vt:lpstr>Project Problem statement Examples </vt:lpstr>
      <vt:lpstr>Roles </vt:lpstr>
      <vt:lpstr>Duties of a Supervisor</vt:lpstr>
      <vt:lpstr>Duties of students</vt:lpstr>
      <vt:lpstr>Duties of students</vt:lpstr>
      <vt:lpstr>Duties of students</vt:lpstr>
      <vt:lpstr>Duties of students</vt:lpstr>
      <vt:lpstr>Using your supervisor effectively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Graduation Research  CSCI 4108</dc:title>
  <dc:creator>SAAD Motaz</dc:creator>
  <cp:lastModifiedBy>SAAD Motaz</cp:lastModifiedBy>
  <cp:revision>1</cp:revision>
  <dcterms:created xsi:type="dcterms:W3CDTF">2023-09-16T03:33:22Z</dcterms:created>
  <dcterms:modified xsi:type="dcterms:W3CDTF">2023-09-24T04:12:12Z</dcterms:modified>
</cp:coreProperties>
</file>